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6"/>
  </p:notesMasterIdLst>
  <p:sldIdLst>
    <p:sldId id="4658" r:id="rId2"/>
    <p:sldId id="4697" r:id="rId3"/>
    <p:sldId id="4696" r:id="rId4"/>
    <p:sldId id="4678" r:id="rId5"/>
    <p:sldId id="4698" r:id="rId6"/>
    <p:sldId id="4680" r:id="rId7"/>
    <p:sldId id="4679" r:id="rId8"/>
    <p:sldId id="4615" r:id="rId9"/>
    <p:sldId id="4668" r:id="rId10"/>
    <p:sldId id="4629" r:id="rId11"/>
    <p:sldId id="4699" r:id="rId12"/>
    <p:sldId id="4700" r:id="rId13"/>
    <p:sldId id="4632" r:id="rId14"/>
    <p:sldId id="4634" r:id="rId15"/>
    <p:sldId id="4691" r:id="rId16"/>
    <p:sldId id="4640" r:id="rId17"/>
    <p:sldId id="4692" r:id="rId18"/>
    <p:sldId id="4641" r:id="rId19"/>
    <p:sldId id="4701" r:id="rId20"/>
    <p:sldId id="4702" r:id="rId21"/>
    <p:sldId id="4642" r:id="rId22"/>
    <p:sldId id="4643" r:id="rId23"/>
    <p:sldId id="4646" r:id="rId24"/>
    <p:sldId id="4647" r:id="rId25"/>
    <p:sldId id="4649" r:id="rId26"/>
    <p:sldId id="4650" r:id="rId27"/>
    <p:sldId id="4652" r:id="rId28"/>
    <p:sldId id="4657" r:id="rId29"/>
    <p:sldId id="4693" r:id="rId30"/>
    <p:sldId id="4674" r:id="rId31"/>
    <p:sldId id="4694" r:id="rId32"/>
    <p:sldId id="4661" r:id="rId33"/>
    <p:sldId id="4667" r:id="rId34"/>
    <p:sldId id="4659" r:id="rId3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7FB"/>
    <a:srgbClr val="3B3838"/>
    <a:srgbClr val="404040"/>
    <a:srgbClr val="345D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7E6BFF-3D85-404C-B7D8-9F38E918F1EA}" v="1063" dt="2025-06-28T21:19:09.012"/>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1" autoAdjust="0"/>
    <p:restoredTop sz="94660"/>
  </p:normalViewPr>
  <p:slideViewPr>
    <p:cSldViewPr snapToGrid="0">
      <p:cViewPr varScale="1">
        <p:scale>
          <a:sx n="81" d="100"/>
          <a:sy n="81" d="100"/>
        </p:scale>
        <p:origin x="61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o" userId="9d4256fd-b901-4e8f-ad62-f08030bd39c4" providerId="ADAL" clId="{8F7E6BFF-3D85-404C-B7D8-9F38E918F1EA}"/>
    <pc:docChg chg="undo redo custSel addSld delSld modSld sldOrd">
      <pc:chgData name="Paulo" userId="9d4256fd-b901-4e8f-ad62-f08030bd39c4" providerId="ADAL" clId="{8F7E6BFF-3D85-404C-B7D8-9F38E918F1EA}" dt="2025-06-28T21:17:10.865" v="1773" actId="1076"/>
      <pc:docMkLst>
        <pc:docMk/>
      </pc:docMkLst>
      <pc:sldChg chg="modSp add del setBg">
        <pc:chgData name="Paulo" userId="9d4256fd-b901-4e8f-ad62-f08030bd39c4" providerId="ADAL" clId="{8F7E6BFF-3D85-404C-B7D8-9F38E918F1EA}" dt="2025-06-26T22:09:40.842" v="676" actId="113"/>
        <pc:sldMkLst>
          <pc:docMk/>
          <pc:sldMk cId="2601613208" sldId="4615"/>
        </pc:sldMkLst>
        <pc:spChg chg="mod">
          <ac:chgData name="Paulo" userId="9d4256fd-b901-4e8f-ad62-f08030bd39c4" providerId="ADAL" clId="{8F7E6BFF-3D85-404C-B7D8-9F38E918F1EA}" dt="2025-06-26T22:09:40.842" v="676" actId="113"/>
          <ac:spMkLst>
            <pc:docMk/>
            <pc:sldMk cId="2601613208" sldId="4615"/>
            <ac:spMk id="3" creationId="{272DF40D-97E0-5FA2-7EBB-D35B678965C3}"/>
          </ac:spMkLst>
        </pc:spChg>
      </pc:sldChg>
      <pc:sldChg chg="ord">
        <pc:chgData name="Paulo" userId="9d4256fd-b901-4e8f-ad62-f08030bd39c4" providerId="ADAL" clId="{8F7E6BFF-3D85-404C-B7D8-9F38E918F1EA}" dt="2025-06-28T19:35:38.006" v="1250"/>
        <pc:sldMkLst>
          <pc:docMk/>
          <pc:sldMk cId="751935672" sldId="4629"/>
        </pc:sldMkLst>
      </pc:sldChg>
      <pc:sldChg chg="addSp modSp mod">
        <pc:chgData name="Paulo" userId="9d4256fd-b901-4e8f-ad62-f08030bd39c4" providerId="ADAL" clId="{8F7E6BFF-3D85-404C-B7D8-9F38E918F1EA}" dt="2025-06-27T13:16:54.508" v="837" actId="1076"/>
        <pc:sldMkLst>
          <pc:docMk/>
          <pc:sldMk cId="1256950263" sldId="4632"/>
        </pc:sldMkLst>
        <pc:spChg chg="mod">
          <ac:chgData name="Paulo" userId="9d4256fd-b901-4e8f-ad62-f08030bd39c4" providerId="ADAL" clId="{8F7E6BFF-3D85-404C-B7D8-9F38E918F1EA}" dt="2025-06-27T13:14:47.490" v="789" actId="6549"/>
          <ac:spMkLst>
            <pc:docMk/>
            <pc:sldMk cId="1256950263" sldId="4632"/>
            <ac:spMk id="3" creationId="{BBDE0F06-FE1C-E0F0-818C-BD7391AC5EAB}"/>
          </ac:spMkLst>
        </pc:spChg>
        <pc:spChg chg="mod">
          <ac:chgData name="Paulo" userId="9d4256fd-b901-4e8f-ad62-f08030bd39c4" providerId="ADAL" clId="{8F7E6BFF-3D85-404C-B7D8-9F38E918F1EA}" dt="2025-06-27T13:16:28.809" v="832" actId="1076"/>
          <ac:spMkLst>
            <pc:docMk/>
            <pc:sldMk cId="1256950263" sldId="4632"/>
            <ac:spMk id="5" creationId="{5D725843-6374-8594-76FC-288E55E200C0}"/>
          </ac:spMkLst>
        </pc:spChg>
        <pc:picChg chg="mod">
          <ac:chgData name="Paulo" userId="9d4256fd-b901-4e8f-ad62-f08030bd39c4" providerId="ADAL" clId="{8F7E6BFF-3D85-404C-B7D8-9F38E918F1EA}" dt="2025-06-27T13:14:24.230" v="786" actId="14100"/>
          <ac:picMkLst>
            <pc:docMk/>
            <pc:sldMk cId="1256950263" sldId="4632"/>
            <ac:picMk id="4" creationId="{729818F0-E6BA-8283-CEA4-3F7347431F40}"/>
          </ac:picMkLst>
        </pc:picChg>
        <pc:picChg chg="mod">
          <ac:chgData name="Paulo" userId="9d4256fd-b901-4e8f-ad62-f08030bd39c4" providerId="ADAL" clId="{8F7E6BFF-3D85-404C-B7D8-9F38E918F1EA}" dt="2025-06-27T13:16:54.508" v="837" actId="1076"/>
          <ac:picMkLst>
            <pc:docMk/>
            <pc:sldMk cId="1256950263" sldId="4632"/>
            <ac:picMk id="6" creationId="{51524712-1132-7217-CC24-27F4E7C70105}"/>
          </ac:picMkLst>
        </pc:picChg>
        <pc:picChg chg="add mod">
          <ac:chgData name="Paulo" userId="9d4256fd-b901-4e8f-ad62-f08030bd39c4" providerId="ADAL" clId="{8F7E6BFF-3D85-404C-B7D8-9F38E918F1EA}" dt="2025-06-27T13:16:49.028" v="836" actId="14100"/>
          <ac:picMkLst>
            <pc:docMk/>
            <pc:sldMk cId="1256950263" sldId="4632"/>
            <ac:picMk id="1026" creationId="{56AC41C9-5D87-E2B6-4F1E-1933A4E9FFF1}"/>
          </ac:picMkLst>
        </pc:picChg>
      </pc:sldChg>
      <pc:sldChg chg="addSp delSp modSp add del mod setBg delAnim modAnim">
        <pc:chgData name="Paulo" userId="9d4256fd-b901-4e8f-ad62-f08030bd39c4" providerId="ADAL" clId="{8F7E6BFF-3D85-404C-B7D8-9F38E918F1EA}" dt="2025-06-28T21:05:00.951" v="1720" actId="20577"/>
        <pc:sldMkLst>
          <pc:docMk/>
          <pc:sldMk cId="1164052952" sldId="4634"/>
        </pc:sldMkLst>
        <pc:spChg chg="mod">
          <ac:chgData name="Paulo" userId="9d4256fd-b901-4e8f-ad62-f08030bd39c4" providerId="ADAL" clId="{8F7E6BFF-3D85-404C-B7D8-9F38E918F1EA}" dt="2025-06-26T21:40:14.842" v="461" actId="179"/>
          <ac:spMkLst>
            <pc:docMk/>
            <pc:sldMk cId="1164052952" sldId="4634"/>
            <ac:spMk id="5" creationId="{FCFCE278-EB49-6396-52CA-62250006DD78}"/>
          </ac:spMkLst>
        </pc:spChg>
        <pc:spChg chg="add mod">
          <ac:chgData name="Paulo" userId="9d4256fd-b901-4e8f-ad62-f08030bd39c4" providerId="ADAL" clId="{8F7E6BFF-3D85-404C-B7D8-9F38E918F1EA}" dt="2025-06-28T21:04:01.158" v="1713" actId="255"/>
          <ac:spMkLst>
            <pc:docMk/>
            <pc:sldMk cId="1164052952" sldId="4634"/>
            <ac:spMk id="6" creationId="{130EA816-AA26-02C0-C30E-945754560943}"/>
          </ac:spMkLst>
        </pc:spChg>
        <pc:spChg chg="add mod">
          <ac:chgData name="Paulo" userId="9d4256fd-b901-4e8f-ad62-f08030bd39c4" providerId="ADAL" clId="{8F7E6BFF-3D85-404C-B7D8-9F38E918F1EA}" dt="2025-06-28T21:04:31.078" v="1716" actId="2711"/>
          <ac:spMkLst>
            <pc:docMk/>
            <pc:sldMk cId="1164052952" sldId="4634"/>
            <ac:spMk id="7" creationId="{242E3A4B-5DAE-8ACC-ABF6-1F3F277681A4}"/>
          </ac:spMkLst>
        </pc:spChg>
        <pc:spChg chg="del">
          <ac:chgData name="Paulo" userId="9d4256fd-b901-4e8f-ad62-f08030bd39c4" providerId="ADAL" clId="{8F7E6BFF-3D85-404C-B7D8-9F38E918F1EA}" dt="2025-06-26T21:31:51.317" v="341" actId="478"/>
          <ac:spMkLst>
            <pc:docMk/>
            <pc:sldMk cId="1164052952" sldId="4634"/>
            <ac:spMk id="8" creationId="{94ADAECB-B3AF-6322-F13A-CEDB32B64E42}"/>
          </ac:spMkLst>
        </pc:spChg>
        <pc:spChg chg="mod">
          <ac:chgData name="Paulo" userId="9d4256fd-b901-4e8f-ad62-f08030bd39c4" providerId="ADAL" clId="{8F7E6BFF-3D85-404C-B7D8-9F38E918F1EA}" dt="2025-06-28T21:04:13.173" v="1714" actId="2711"/>
          <ac:spMkLst>
            <pc:docMk/>
            <pc:sldMk cId="1164052952" sldId="4634"/>
            <ac:spMk id="9" creationId="{5E2F304A-28F7-0AC4-213D-5576FCB9A226}"/>
          </ac:spMkLst>
        </pc:spChg>
        <pc:spChg chg="add mod">
          <ac:chgData name="Paulo" userId="9d4256fd-b901-4e8f-ad62-f08030bd39c4" providerId="ADAL" clId="{8F7E6BFF-3D85-404C-B7D8-9F38E918F1EA}" dt="2025-06-28T21:05:00.951" v="1720" actId="20577"/>
          <ac:spMkLst>
            <pc:docMk/>
            <pc:sldMk cId="1164052952" sldId="4634"/>
            <ac:spMk id="10" creationId="{44FF6EAB-7F27-4CE5-BBCE-5159DC43EC9B}"/>
          </ac:spMkLst>
        </pc:spChg>
      </pc:sldChg>
      <pc:sldChg chg="modSp add del setBg">
        <pc:chgData name="Paulo" userId="9d4256fd-b901-4e8f-ad62-f08030bd39c4" providerId="ADAL" clId="{8F7E6BFF-3D85-404C-B7D8-9F38E918F1EA}" dt="2025-06-26T22:09:47.709" v="677" actId="113"/>
        <pc:sldMkLst>
          <pc:docMk/>
          <pc:sldMk cId="47160336" sldId="4640"/>
        </pc:sldMkLst>
        <pc:spChg chg="mod">
          <ac:chgData name="Paulo" userId="9d4256fd-b901-4e8f-ad62-f08030bd39c4" providerId="ADAL" clId="{8F7E6BFF-3D85-404C-B7D8-9F38E918F1EA}" dt="2025-06-26T22:09:47.709" v="677" actId="113"/>
          <ac:spMkLst>
            <pc:docMk/>
            <pc:sldMk cId="47160336" sldId="4640"/>
            <ac:spMk id="3" creationId="{272DF40D-97E0-5FA2-7EBB-D35B678965C3}"/>
          </ac:spMkLst>
        </pc:spChg>
      </pc:sldChg>
      <pc:sldChg chg="modSp mod">
        <pc:chgData name="Paulo" userId="9d4256fd-b901-4e8f-ad62-f08030bd39c4" providerId="ADAL" clId="{8F7E6BFF-3D85-404C-B7D8-9F38E918F1EA}" dt="2025-06-28T21:05:55.041" v="1724" actId="2711"/>
        <pc:sldMkLst>
          <pc:docMk/>
          <pc:sldMk cId="3486346814" sldId="4641"/>
        </pc:sldMkLst>
        <pc:spChg chg="mod">
          <ac:chgData name="Paulo" userId="9d4256fd-b901-4e8f-ad62-f08030bd39c4" providerId="ADAL" clId="{8F7E6BFF-3D85-404C-B7D8-9F38E918F1EA}" dt="2025-06-28T21:05:55.041" v="1724" actId="2711"/>
          <ac:spMkLst>
            <pc:docMk/>
            <pc:sldMk cId="3486346814" sldId="4641"/>
            <ac:spMk id="4" creationId="{2F27E7D7-7759-584A-C80C-719B7E0AD73C}"/>
          </ac:spMkLst>
        </pc:spChg>
      </pc:sldChg>
      <pc:sldChg chg="modSp">
        <pc:chgData name="Paulo" userId="9d4256fd-b901-4e8f-ad62-f08030bd39c4" providerId="ADAL" clId="{8F7E6BFF-3D85-404C-B7D8-9F38E918F1EA}" dt="2025-06-28T20:16:20.379" v="1633" actId="6549"/>
        <pc:sldMkLst>
          <pc:docMk/>
          <pc:sldMk cId="4279992457" sldId="4642"/>
        </pc:sldMkLst>
        <pc:spChg chg="mod">
          <ac:chgData name="Paulo" userId="9d4256fd-b901-4e8f-ad62-f08030bd39c4" providerId="ADAL" clId="{8F7E6BFF-3D85-404C-B7D8-9F38E918F1EA}" dt="2025-06-28T20:16:20.379" v="1633" actId="6549"/>
          <ac:spMkLst>
            <pc:docMk/>
            <pc:sldMk cId="4279992457" sldId="4642"/>
            <ac:spMk id="3" creationId="{115750DB-9EF8-4DB0-C942-9BAD332310E3}"/>
          </ac:spMkLst>
        </pc:spChg>
      </pc:sldChg>
      <pc:sldChg chg="modSp mod">
        <pc:chgData name="Paulo" userId="9d4256fd-b901-4e8f-ad62-f08030bd39c4" providerId="ADAL" clId="{8F7E6BFF-3D85-404C-B7D8-9F38E918F1EA}" dt="2025-06-28T20:16:32.535" v="1637" actId="121"/>
        <pc:sldMkLst>
          <pc:docMk/>
          <pc:sldMk cId="2957430037" sldId="4643"/>
        </pc:sldMkLst>
        <pc:spChg chg="mod">
          <ac:chgData name="Paulo" userId="9d4256fd-b901-4e8f-ad62-f08030bd39c4" providerId="ADAL" clId="{8F7E6BFF-3D85-404C-B7D8-9F38E918F1EA}" dt="2025-06-28T20:16:32.535" v="1637" actId="121"/>
          <ac:spMkLst>
            <pc:docMk/>
            <pc:sldMk cId="2957430037" sldId="4643"/>
            <ac:spMk id="3" creationId="{8D7864D1-904C-9D12-3DA2-DDE6058F5253}"/>
          </ac:spMkLst>
        </pc:spChg>
        <pc:picChg chg="mod">
          <ac:chgData name="Paulo" userId="9d4256fd-b901-4e8f-ad62-f08030bd39c4" providerId="ADAL" clId="{8F7E6BFF-3D85-404C-B7D8-9F38E918F1EA}" dt="2025-06-28T20:14:50.479" v="1617" actId="1076"/>
          <ac:picMkLst>
            <pc:docMk/>
            <pc:sldMk cId="2957430037" sldId="4643"/>
            <ac:picMk id="4" creationId="{157C31F5-BA12-F579-F1AA-D34B66436035}"/>
          </ac:picMkLst>
        </pc:picChg>
      </pc:sldChg>
      <pc:sldChg chg="modSp mod">
        <pc:chgData name="Paulo" userId="9d4256fd-b901-4e8f-ad62-f08030bd39c4" providerId="ADAL" clId="{8F7E6BFF-3D85-404C-B7D8-9F38E918F1EA}" dt="2025-06-28T20:16:44.956" v="1641" actId="20577"/>
        <pc:sldMkLst>
          <pc:docMk/>
          <pc:sldMk cId="2816419978" sldId="4646"/>
        </pc:sldMkLst>
        <pc:spChg chg="mod">
          <ac:chgData name="Paulo" userId="9d4256fd-b901-4e8f-ad62-f08030bd39c4" providerId="ADAL" clId="{8F7E6BFF-3D85-404C-B7D8-9F38E918F1EA}" dt="2025-06-28T20:16:44.956" v="1641" actId="20577"/>
          <ac:spMkLst>
            <pc:docMk/>
            <pc:sldMk cId="2816419978" sldId="4646"/>
            <ac:spMk id="3" creationId="{20380ECB-E344-1642-0B8C-D595602713E4}"/>
          </ac:spMkLst>
        </pc:spChg>
      </pc:sldChg>
      <pc:sldChg chg="modSp mod">
        <pc:chgData name="Paulo" userId="9d4256fd-b901-4e8f-ad62-f08030bd39c4" providerId="ADAL" clId="{8F7E6BFF-3D85-404C-B7D8-9F38E918F1EA}" dt="2025-06-28T21:07:40.409" v="1733" actId="948"/>
        <pc:sldMkLst>
          <pc:docMk/>
          <pc:sldMk cId="905997987" sldId="4647"/>
        </pc:sldMkLst>
        <pc:spChg chg="mod">
          <ac:chgData name="Paulo" userId="9d4256fd-b901-4e8f-ad62-f08030bd39c4" providerId="ADAL" clId="{8F7E6BFF-3D85-404C-B7D8-9F38E918F1EA}" dt="2025-06-28T21:07:40.409" v="1733" actId="948"/>
          <ac:spMkLst>
            <pc:docMk/>
            <pc:sldMk cId="905997987" sldId="4647"/>
            <ac:spMk id="3" creationId="{E06D1E69-3B01-C9AB-EAE5-44E423D96E38}"/>
          </ac:spMkLst>
        </pc:spChg>
      </pc:sldChg>
      <pc:sldChg chg="modSp mod">
        <pc:chgData name="Paulo" userId="9d4256fd-b901-4e8f-ad62-f08030bd39c4" providerId="ADAL" clId="{8F7E6BFF-3D85-404C-B7D8-9F38E918F1EA}" dt="2025-06-28T21:07:58.486" v="1734" actId="1076"/>
        <pc:sldMkLst>
          <pc:docMk/>
          <pc:sldMk cId="146786434" sldId="4649"/>
        </pc:sldMkLst>
        <pc:spChg chg="mod">
          <ac:chgData name="Paulo" userId="9d4256fd-b901-4e8f-ad62-f08030bd39c4" providerId="ADAL" clId="{8F7E6BFF-3D85-404C-B7D8-9F38E918F1EA}" dt="2025-06-28T21:07:58.486" v="1734" actId="1076"/>
          <ac:spMkLst>
            <pc:docMk/>
            <pc:sldMk cId="146786434" sldId="4649"/>
            <ac:spMk id="3" creationId="{6AD37E97-E6B5-4283-BFBE-B69487D23781}"/>
          </ac:spMkLst>
        </pc:spChg>
      </pc:sldChg>
      <pc:sldChg chg="modSp mod">
        <pc:chgData name="Paulo" userId="9d4256fd-b901-4e8f-ad62-f08030bd39c4" providerId="ADAL" clId="{8F7E6BFF-3D85-404C-B7D8-9F38E918F1EA}" dt="2025-06-28T21:16:36.071" v="1770" actId="121"/>
        <pc:sldMkLst>
          <pc:docMk/>
          <pc:sldMk cId="1530509135" sldId="4650"/>
        </pc:sldMkLst>
        <pc:spChg chg="mod">
          <ac:chgData name="Paulo" userId="9d4256fd-b901-4e8f-ad62-f08030bd39c4" providerId="ADAL" clId="{8F7E6BFF-3D85-404C-B7D8-9F38E918F1EA}" dt="2025-06-28T21:16:36.071" v="1770" actId="121"/>
          <ac:spMkLst>
            <pc:docMk/>
            <pc:sldMk cId="1530509135" sldId="4650"/>
            <ac:spMk id="3" creationId="{FF27B25D-9587-4ECE-6D72-FC7B766A2594}"/>
          </ac:spMkLst>
        </pc:spChg>
      </pc:sldChg>
      <pc:sldChg chg="modSp mod">
        <pc:chgData name="Paulo" userId="9d4256fd-b901-4e8f-ad62-f08030bd39c4" providerId="ADAL" clId="{8F7E6BFF-3D85-404C-B7D8-9F38E918F1EA}" dt="2025-06-28T21:08:15.219" v="1735" actId="1076"/>
        <pc:sldMkLst>
          <pc:docMk/>
          <pc:sldMk cId="641946793" sldId="4652"/>
        </pc:sldMkLst>
        <pc:spChg chg="mod">
          <ac:chgData name="Paulo" userId="9d4256fd-b901-4e8f-ad62-f08030bd39c4" providerId="ADAL" clId="{8F7E6BFF-3D85-404C-B7D8-9F38E918F1EA}" dt="2025-06-28T21:08:15.219" v="1735" actId="1076"/>
          <ac:spMkLst>
            <pc:docMk/>
            <pc:sldMk cId="641946793" sldId="4652"/>
            <ac:spMk id="3" creationId="{8D86C2B0-4831-5E07-75D2-2E145F454911}"/>
          </ac:spMkLst>
        </pc:spChg>
      </pc:sldChg>
      <pc:sldChg chg="modSp add del setBg">
        <pc:chgData name="Paulo" userId="9d4256fd-b901-4e8f-ad62-f08030bd39c4" providerId="ADAL" clId="{8F7E6BFF-3D85-404C-B7D8-9F38E918F1EA}" dt="2025-06-26T22:07:37.319" v="645" actId="122"/>
        <pc:sldMkLst>
          <pc:docMk/>
          <pc:sldMk cId="2459463637" sldId="4657"/>
        </pc:sldMkLst>
        <pc:spChg chg="mod">
          <ac:chgData name="Paulo" userId="9d4256fd-b901-4e8f-ad62-f08030bd39c4" providerId="ADAL" clId="{8F7E6BFF-3D85-404C-B7D8-9F38E918F1EA}" dt="2025-06-26T22:07:37.319" v="645" actId="122"/>
          <ac:spMkLst>
            <pc:docMk/>
            <pc:sldMk cId="2459463637" sldId="4657"/>
            <ac:spMk id="3" creationId="{272DF40D-97E0-5FA2-7EBB-D35B678965C3}"/>
          </ac:spMkLst>
        </pc:spChg>
      </pc:sldChg>
      <pc:sldChg chg="addSp modSp mod">
        <pc:chgData name="Paulo" userId="9d4256fd-b901-4e8f-ad62-f08030bd39c4" providerId="ADAL" clId="{8F7E6BFF-3D85-404C-B7D8-9F38E918F1EA}" dt="2025-06-28T21:17:10.865" v="1773" actId="1076"/>
        <pc:sldMkLst>
          <pc:docMk/>
          <pc:sldMk cId="3930146890" sldId="4658"/>
        </pc:sldMkLst>
        <pc:spChg chg="mod">
          <ac:chgData name="Paulo" userId="9d4256fd-b901-4e8f-ad62-f08030bd39c4" providerId="ADAL" clId="{8F7E6BFF-3D85-404C-B7D8-9F38E918F1EA}" dt="2025-06-28T18:58:41.479" v="867" actId="1076"/>
          <ac:spMkLst>
            <pc:docMk/>
            <pc:sldMk cId="3930146890" sldId="4658"/>
            <ac:spMk id="4" creationId="{13B85801-0584-A05A-C689-BFDF777A34CA}"/>
          </ac:spMkLst>
        </pc:spChg>
        <pc:spChg chg="mod">
          <ac:chgData name="Paulo" userId="9d4256fd-b901-4e8f-ad62-f08030bd39c4" providerId="ADAL" clId="{8F7E6BFF-3D85-404C-B7D8-9F38E918F1EA}" dt="2025-06-28T21:17:10.865" v="1773" actId="1076"/>
          <ac:spMkLst>
            <pc:docMk/>
            <pc:sldMk cId="3930146890" sldId="4658"/>
            <ac:spMk id="5" creationId="{4512B1EB-C1FC-8964-E723-FFC9A800B909}"/>
          </ac:spMkLst>
        </pc:spChg>
        <pc:spChg chg="mod">
          <ac:chgData name="Paulo" userId="9d4256fd-b901-4e8f-ad62-f08030bd39c4" providerId="ADAL" clId="{8F7E6BFF-3D85-404C-B7D8-9F38E918F1EA}" dt="2025-06-26T21:10:23.956" v="114" actId="14100"/>
          <ac:spMkLst>
            <pc:docMk/>
            <pc:sldMk cId="3930146890" sldId="4658"/>
            <ac:spMk id="6" creationId="{E0CC8C8E-1DCB-48E2-0B9C-3BF22B2E3FC4}"/>
          </ac:spMkLst>
        </pc:spChg>
        <pc:picChg chg="add mod modCrop">
          <ac:chgData name="Paulo" userId="9d4256fd-b901-4e8f-ad62-f08030bd39c4" providerId="ADAL" clId="{8F7E6BFF-3D85-404C-B7D8-9F38E918F1EA}" dt="2025-06-28T18:58:31.076" v="865" actId="1076"/>
          <ac:picMkLst>
            <pc:docMk/>
            <pc:sldMk cId="3930146890" sldId="4658"/>
            <ac:picMk id="3" creationId="{7CD13518-54BB-5A03-40CF-55B6ACBA9BD6}"/>
          </ac:picMkLst>
        </pc:picChg>
        <pc:picChg chg="add mod modCrop">
          <ac:chgData name="Paulo" userId="9d4256fd-b901-4e8f-ad62-f08030bd39c4" providerId="ADAL" clId="{8F7E6BFF-3D85-404C-B7D8-9F38E918F1EA}" dt="2025-06-28T19:01:38.404" v="889" actId="14100"/>
          <ac:picMkLst>
            <pc:docMk/>
            <pc:sldMk cId="3930146890" sldId="4658"/>
            <ac:picMk id="8" creationId="{C8059770-F21B-D90C-F092-6603E4DD6E72}"/>
          </ac:picMkLst>
        </pc:picChg>
      </pc:sldChg>
      <pc:sldChg chg="modSp mod">
        <pc:chgData name="Paulo" userId="9d4256fd-b901-4e8f-ad62-f08030bd39c4" providerId="ADAL" clId="{8F7E6BFF-3D85-404C-B7D8-9F38E918F1EA}" dt="2025-06-26T21:16:20.538" v="290" actId="20577"/>
        <pc:sldMkLst>
          <pc:docMk/>
          <pc:sldMk cId="1591706530" sldId="4659"/>
        </pc:sldMkLst>
        <pc:spChg chg="mod">
          <ac:chgData name="Paulo" userId="9d4256fd-b901-4e8f-ad62-f08030bd39c4" providerId="ADAL" clId="{8F7E6BFF-3D85-404C-B7D8-9F38E918F1EA}" dt="2025-06-26T21:16:20.538" v="290" actId="20577"/>
          <ac:spMkLst>
            <pc:docMk/>
            <pc:sldMk cId="1591706530" sldId="4659"/>
            <ac:spMk id="2" creationId="{1B2AB559-DAE8-0980-6B7E-0720492F056B}"/>
          </ac:spMkLst>
        </pc:spChg>
        <pc:spChg chg="mod">
          <ac:chgData name="Paulo" userId="9d4256fd-b901-4e8f-ad62-f08030bd39c4" providerId="ADAL" clId="{8F7E6BFF-3D85-404C-B7D8-9F38E918F1EA}" dt="2025-06-26T21:16:11.696" v="284" actId="1076"/>
          <ac:spMkLst>
            <pc:docMk/>
            <pc:sldMk cId="1591706530" sldId="4659"/>
            <ac:spMk id="3" creationId="{FB832922-6F55-0B24-CC37-E8452A426A28}"/>
          </ac:spMkLst>
        </pc:spChg>
      </pc:sldChg>
      <pc:sldChg chg="modSp mod">
        <pc:chgData name="Paulo" userId="9d4256fd-b901-4e8f-ad62-f08030bd39c4" providerId="ADAL" clId="{8F7E6BFF-3D85-404C-B7D8-9F38E918F1EA}" dt="2025-06-28T21:16:00.448" v="1766" actId="2711"/>
        <pc:sldMkLst>
          <pc:docMk/>
          <pc:sldMk cId="800574797" sldId="4668"/>
        </pc:sldMkLst>
        <pc:spChg chg="mod">
          <ac:chgData name="Paulo" userId="9d4256fd-b901-4e8f-ad62-f08030bd39c4" providerId="ADAL" clId="{8F7E6BFF-3D85-404C-B7D8-9F38E918F1EA}" dt="2025-06-28T21:16:00.448" v="1766" actId="2711"/>
          <ac:spMkLst>
            <pc:docMk/>
            <pc:sldMk cId="800574797" sldId="4668"/>
            <ac:spMk id="3" creationId="{F7407BC9-3D7D-26D1-66C4-80CE25D8D658}"/>
          </ac:spMkLst>
        </pc:spChg>
        <pc:spChg chg="mod">
          <ac:chgData name="Paulo" userId="9d4256fd-b901-4e8f-ad62-f08030bd39c4" providerId="ADAL" clId="{8F7E6BFF-3D85-404C-B7D8-9F38E918F1EA}" dt="2025-06-28T21:15:46.027" v="1763" actId="1076"/>
          <ac:spMkLst>
            <pc:docMk/>
            <pc:sldMk cId="800574797" sldId="4668"/>
            <ac:spMk id="6" creationId="{C2DFCEF8-260E-99AF-DC45-567E71C70E08}"/>
          </ac:spMkLst>
        </pc:spChg>
        <pc:spChg chg="mod">
          <ac:chgData name="Paulo" userId="9d4256fd-b901-4e8f-ad62-f08030bd39c4" providerId="ADAL" clId="{8F7E6BFF-3D85-404C-B7D8-9F38E918F1EA}" dt="2025-06-28T21:15:51.746" v="1764" actId="1076"/>
          <ac:spMkLst>
            <pc:docMk/>
            <pc:sldMk cId="800574797" sldId="4668"/>
            <ac:spMk id="7" creationId="{F51A437A-CEEF-58CE-2E15-47AD046587E7}"/>
          </ac:spMkLst>
        </pc:spChg>
      </pc:sldChg>
      <pc:sldChg chg="del">
        <pc:chgData name="Paulo" userId="9d4256fd-b901-4e8f-ad62-f08030bd39c4" providerId="ADAL" clId="{8F7E6BFF-3D85-404C-B7D8-9F38E918F1EA}" dt="2025-06-26T21:53:11.469" v="555" actId="47"/>
        <pc:sldMkLst>
          <pc:docMk/>
          <pc:sldMk cId="547451988" sldId="4677"/>
        </pc:sldMkLst>
      </pc:sldChg>
      <pc:sldChg chg="modSp mod ord">
        <pc:chgData name="Paulo" userId="9d4256fd-b901-4e8f-ad62-f08030bd39c4" providerId="ADAL" clId="{8F7E6BFF-3D85-404C-B7D8-9F38E918F1EA}" dt="2025-06-28T20:59:22.053" v="1680" actId="2711"/>
        <pc:sldMkLst>
          <pc:docMk/>
          <pc:sldMk cId="3408352584" sldId="4678"/>
        </pc:sldMkLst>
        <pc:spChg chg="mod">
          <ac:chgData name="Paulo" userId="9d4256fd-b901-4e8f-ad62-f08030bd39c4" providerId="ADAL" clId="{8F7E6BFF-3D85-404C-B7D8-9F38E918F1EA}" dt="2025-06-28T20:59:13.006" v="1679" actId="2711"/>
          <ac:spMkLst>
            <pc:docMk/>
            <pc:sldMk cId="3408352584" sldId="4678"/>
            <ac:spMk id="8" creationId="{019DB73F-A95C-EE64-14D2-9EC060EFE18A}"/>
          </ac:spMkLst>
        </pc:spChg>
        <pc:spChg chg="mod">
          <ac:chgData name="Paulo" userId="9d4256fd-b901-4e8f-ad62-f08030bd39c4" providerId="ADAL" clId="{8F7E6BFF-3D85-404C-B7D8-9F38E918F1EA}" dt="2025-06-28T20:58:59.117" v="1676" actId="2711"/>
          <ac:spMkLst>
            <pc:docMk/>
            <pc:sldMk cId="3408352584" sldId="4678"/>
            <ac:spMk id="9" creationId="{1862F7C5-8874-BED0-CF25-9F756AB94FA5}"/>
          </ac:spMkLst>
        </pc:spChg>
        <pc:spChg chg="mod">
          <ac:chgData name="Paulo" userId="9d4256fd-b901-4e8f-ad62-f08030bd39c4" providerId="ADAL" clId="{8F7E6BFF-3D85-404C-B7D8-9F38E918F1EA}" dt="2025-06-28T20:59:22.053" v="1680" actId="2711"/>
          <ac:spMkLst>
            <pc:docMk/>
            <pc:sldMk cId="3408352584" sldId="4678"/>
            <ac:spMk id="10" creationId="{EA583A7F-CAF2-45FE-81F1-6855BA728F60}"/>
          </ac:spMkLst>
        </pc:spChg>
        <pc:spChg chg="mod">
          <ac:chgData name="Paulo" userId="9d4256fd-b901-4e8f-ad62-f08030bd39c4" providerId="ADAL" clId="{8F7E6BFF-3D85-404C-B7D8-9F38E918F1EA}" dt="2025-06-28T20:58:47.149" v="1675" actId="2711"/>
          <ac:spMkLst>
            <pc:docMk/>
            <pc:sldMk cId="3408352584" sldId="4678"/>
            <ac:spMk id="11" creationId="{720D78DF-6EBB-01DD-384A-81372A219210}"/>
          </ac:spMkLst>
        </pc:spChg>
      </pc:sldChg>
      <pc:sldChg chg="modSp mod">
        <pc:chgData name="Paulo" userId="9d4256fd-b901-4e8f-ad62-f08030bd39c4" providerId="ADAL" clId="{8F7E6BFF-3D85-404C-B7D8-9F38E918F1EA}" dt="2025-06-28T21:03:10.990" v="1711" actId="14100"/>
        <pc:sldMkLst>
          <pc:docMk/>
          <pc:sldMk cId="3482598861" sldId="4679"/>
        </pc:sldMkLst>
        <pc:spChg chg="mod">
          <ac:chgData name="Paulo" userId="9d4256fd-b901-4e8f-ad62-f08030bd39c4" providerId="ADAL" clId="{8F7E6BFF-3D85-404C-B7D8-9F38E918F1EA}" dt="2025-06-28T21:03:10.990" v="1711" actId="14100"/>
          <ac:spMkLst>
            <pc:docMk/>
            <pc:sldMk cId="3482598861" sldId="4679"/>
            <ac:spMk id="3" creationId="{DB56B1CD-F4C9-E71B-FD21-57995F951172}"/>
          </ac:spMkLst>
        </pc:spChg>
      </pc:sldChg>
      <pc:sldChg chg="modSp ord">
        <pc:chgData name="Paulo" userId="9d4256fd-b901-4e8f-ad62-f08030bd39c4" providerId="ADAL" clId="{8F7E6BFF-3D85-404C-B7D8-9F38E918F1EA}" dt="2025-06-28T21:15:01.890" v="1755" actId="20577"/>
        <pc:sldMkLst>
          <pc:docMk/>
          <pc:sldMk cId="1044225135" sldId="4680"/>
        </pc:sldMkLst>
        <pc:spChg chg="mod">
          <ac:chgData name="Paulo" userId="9d4256fd-b901-4e8f-ad62-f08030bd39c4" providerId="ADAL" clId="{8F7E6BFF-3D85-404C-B7D8-9F38E918F1EA}" dt="2025-06-28T21:00:16.971" v="1686" actId="2711"/>
          <ac:spMkLst>
            <pc:docMk/>
            <pc:sldMk cId="1044225135" sldId="4680"/>
            <ac:spMk id="6" creationId="{81B04154-D57E-2840-580A-7AF6374836AD}"/>
          </ac:spMkLst>
        </pc:spChg>
        <pc:spChg chg="mod">
          <ac:chgData name="Paulo" userId="9d4256fd-b901-4e8f-ad62-f08030bd39c4" providerId="ADAL" clId="{8F7E6BFF-3D85-404C-B7D8-9F38E918F1EA}" dt="2025-06-28T21:15:01.890" v="1755" actId="20577"/>
          <ac:spMkLst>
            <pc:docMk/>
            <pc:sldMk cId="1044225135" sldId="4680"/>
            <ac:spMk id="7" creationId="{7A1D3A64-F657-FA8A-F13D-75E1BD7F40C1}"/>
          </ac:spMkLst>
        </pc:spChg>
      </pc:sldChg>
      <pc:sldChg chg="del ord">
        <pc:chgData name="Paulo" userId="9d4256fd-b901-4e8f-ad62-f08030bd39c4" providerId="ADAL" clId="{8F7E6BFF-3D85-404C-B7D8-9F38E918F1EA}" dt="2025-06-28T19:14:17.438" v="963" actId="47"/>
        <pc:sldMkLst>
          <pc:docMk/>
          <pc:sldMk cId="1301615111" sldId="4681"/>
        </pc:sldMkLst>
      </pc:sldChg>
      <pc:sldChg chg="del">
        <pc:chgData name="Paulo" userId="9d4256fd-b901-4e8f-ad62-f08030bd39c4" providerId="ADAL" clId="{8F7E6BFF-3D85-404C-B7D8-9F38E918F1EA}" dt="2025-06-26T21:20:16.976" v="294" actId="2696"/>
        <pc:sldMkLst>
          <pc:docMk/>
          <pc:sldMk cId="2485099833" sldId="4682"/>
        </pc:sldMkLst>
      </pc:sldChg>
      <pc:sldChg chg="del">
        <pc:chgData name="Paulo" userId="9d4256fd-b901-4e8f-ad62-f08030bd39c4" providerId="ADAL" clId="{8F7E6BFF-3D85-404C-B7D8-9F38E918F1EA}" dt="2025-06-26T22:45:12.358" v="774" actId="47"/>
        <pc:sldMkLst>
          <pc:docMk/>
          <pc:sldMk cId="807860215" sldId="4683"/>
        </pc:sldMkLst>
      </pc:sldChg>
      <pc:sldChg chg="del">
        <pc:chgData name="Paulo" userId="9d4256fd-b901-4e8f-ad62-f08030bd39c4" providerId="ADAL" clId="{8F7E6BFF-3D85-404C-B7D8-9F38E918F1EA}" dt="2025-06-26T22:45:14.131" v="775" actId="47"/>
        <pc:sldMkLst>
          <pc:docMk/>
          <pc:sldMk cId="587407084" sldId="4684"/>
        </pc:sldMkLst>
      </pc:sldChg>
      <pc:sldChg chg="del">
        <pc:chgData name="Paulo" userId="9d4256fd-b901-4e8f-ad62-f08030bd39c4" providerId="ADAL" clId="{8F7E6BFF-3D85-404C-B7D8-9F38E918F1EA}" dt="2025-06-26T22:45:15.509" v="776" actId="47"/>
        <pc:sldMkLst>
          <pc:docMk/>
          <pc:sldMk cId="3886053687" sldId="4685"/>
        </pc:sldMkLst>
      </pc:sldChg>
      <pc:sldChg chg="del">
        <pc:chgData name="Paulo" userId="9d4256fd-b901-4e8f-ad62-f08030bd39c4" providerId="ADAL" clId="{8F7E6BFF-3D85-404C-B7D8-9F38E918F1EA}" dt="2025-06-26T22:26:10.870" v="770" actId="47"/>
        <pc:sldMkLst>
          <pc:docMk/>
          <pc:sldMk cId="2543182928" sldId="4686"/>
        </pc:sldMkLst>
      </pc:sldChg>
      <pc:sldChg chg="del">
        <pc:chgData name="Paulo" userId="9d4256fd-b901-4e8f-ad62-f08030bd39c4" providerId="ADAL" clId="{8F7E6BFF-3D85-404C-B7D8-9F38E918F1EA}" dt="2025-06-26T22:45:19.251" v="777" actId="47"/>
        <pc:sldMkLst>
          <pc:docMk/>
          <pc:sldMk cId="2054505564" sldId="4687"/>
        </pc:sldMkLst>
      </pc:sldChg>
      <pc:sldChg chg="del">
        <pc:chgData name="Paulo" userId="9d4256fd-b901-4e8f-ad62-f08030bd39c4" providerId="ADAL" clId="{8F7E6BFF-3D85-404C-B7D8-9F38E918F1EA}" dt="2025-06-26T22:45:21.184" v="778" actId="47"/>
        <pc:sldMkLst>
          <pc:docMk/>
          <pc:sldMk cId="403852601" sldId="4688"/>
        </pc:sldMkLst>
      </pc:sldChg>
      <pc:sldChg chg="add del setBg">
        <pc:chgData name="Paulo" userId="9d4256fd-b901-4e8f-ad62-f08030bd39c4" providerId="ADAL" clId="{8F7E6BFF-3D85-404C-B7D8-9F38E918F1EA}" dt="2025-06-26T21:13:33.347" v="116"/>
        <pc:sldMkLst>
          <pc:docMk/>
          <pc:sldMk cId="887922230" sldId="4689"/>
        </pc:sldMkLst>
      </pc:sldChg>
      <pc:sldChg chg="add del">
        <pc:chgData name="Paulo" userId="9d4256fd-b901-4e8f-ad62-f08030bd39c4" providerId="ADAL" clId="{8F7E6BFF-3D85-404C-B7D8-9F38E918F1EA}" dt="2025-06-26T21:46:56.932" v="550" actId="2696"/>
        <pc:sldMkLst>
          <pc:docMk/>
          <pc:sldMk cId="923954137" sldId="4689"/>
        </pc:sldMkLst>
      </pc:sldChg>
      <pc:sldChg chg="add del setBg">
        <pc:chgData name="Paulo" userId="9d4256fd-b901-4e8f-ad62-f08030bd39c4" providerId="ADAL" clId="{8F7E6BFF-3D85-404C-B7D8-9F38E918F1EA}" dt="2025-06-26T21:47:01.462" v="551" actId="2696"/>
        <pc:sldMkLst>
          <pc:docMk/>
          <pc:sldMk cId="3223842305" sldId="4690"/>
        </pc:sldMkLst>
      </pc:sldChg>
      <pc:sldChg chg="modSp add del setBg">
        <pc:chgData name="Paulo" userId="9d4256fd-b901-4e8f-ad62-f08030bd39c4" providerId="ADAL" clId="{8F7E6BFF-3D85-404C-B7D8-9F38E918F1EA}" dt="2025-06-28T21:05:36.824" v="1723" actId="255"/>
        <pc:sldMkLst>
          <pc:docMk/>
          <pc:sldMk cId="2393559177" sldId="4691"/>
        </pc:sldMkLst>
        <pc:spChg chg="mod">
          <ac:chgData name="Paulo" userId="9d4256fd-b901-4e8f-ad62-f08030bd39c4" providerId="ADAL" clId="{8F7E6BFF-3D85-404C-B7D8-9F38E918F1EA}" dt="2025-06-28T21:05:36.824" v="1723" actId="255"/>
          <ac:spMkLst>
            <pc:docMk/>
            <pc:sldMk cId="2393559177" sldId="4691"/>
            <ac:spMk id="6" creationId="{28B208BC-8839-65C3-E445-4E73078C9506}"/>
          </ac:spMkLst>
        </pc:spChg>
      </pc:sldChg>
      <pc:sldChg chg="add del setBg">
        <pc:chgData name="Paulo" userId="9d4256fd-b901-4e8f-ad62-f08030bd39c4" providerId="ADAL" clId="{8F7E6BFF-3D85-404C-B7D8-9F38E918F1EA}" dt="2025-06-26T21:20:03.461" v="292"/>
        <pc:sldMkLst>
          <pc:docMk/>
          <pc:sldMk cId="1581734084" sldId="4692"/>
        </pc:sldMkLst>
      </pc:sldChg>
      <pc:sldChg chg="modSp add">
        <pc:chgData name="Paulo" userId="9d4256fd-b901-4e8f-ad62-f08030bd39c4" providerId="ADAL" clId="{8F7E6BFF-3D85-404C-B7D8-9F38E918F1EA}" dt="2025-06-28T20:02:03.246" v="1482" actId="113"/>
        <pc:sldMkLst>
          <pc:docMk/>
          <pc:sldMk cId="2186393476" sldId="4692"/>
        </pc:sldMkLst>
        <pc:spChg chg="mod">
          <ac:chgData name="Paulo" userId="9d4256fd-b901-4e8f-ad62-f08030bd39c4" providerId="ADAL" clId="{8F7E6BFF-3D85-404C-B7D8-9F38E918F1EA}" dt="2025-06-28T20:02:03.246" v="1482" actId="113"/>
          <ac:spMkLst>
            <pc:docMk/>
            <pc:sldMk cId="2186393476" sldId="4692"/>
            <ac:spMk id="3" creationId="{F7407BC9-3D7D-26D1-66C4-80CE25D8D658}"/>
          </ac:spMkLst>
        </pc:spChg>
        <pc:spChg chg="mod">
          <ac:chgData name="Paulo" userId="9d4256fd-b901-4e8f-ad62-f08030bd39c4" providerId="ADAL" clId="{8F7E6BFF-3D85-404C-B7D8-9F38E918F1EA}" dt="2025-06-27T13:19:20.765" v="848" actId="6549"/>
          <ac:spMkLst>
            <pc:docMk/>
            <pc:sldMk cId="2186393476" sldId="4692"/>
            <ac:spMk id="6" creationId="{14343167-6B27-E102-D7C2-E7B9CBA9D48E}"/>
          </ac:spMkLst>
        </pc:spChg>
        <pc:picChg chg="mod">
          <ac:chgData name="Paulo" userId="9d4256fd-b901-4e8f-ad62-f08030bd39c4" providerId="ADAL" clId="{8F7E6BFF-3D85-404C-B7D8-9F38E918F1EA}" dt="2025-06-27T13:19:30.530" v="849" actId="14100"/>
          <ac:picMkLst>
            <pc:docMk/>
            <pc:sldMk cId="2186393476" sldId="4692"/>
            <ac:picMk id="1026" creationId="{819778E9-D152-DC1E-EE3E-A76FE49477F3}"/>
          </ac:picMkLst>
        </pc:picChg>
      </pc:sldChg>
      <pc:sldChg chg="modSp add mod">
        <pc:chgData name="Paulo" userId="9d4256fd-b901-4e8f-ad62-f08030bd39c4" providerId="ADAL" clId="{8F7E6BFF-3D85-404C-B7D8-9F38E918F1EA}" dt="2025-06-28T21:16:46.960" v="1771" actId="123"/>
        <pc:sldMkLst>
          <pc:docMk/>
          <pc:sldMk cId="2110768954" sldId="4693"/>
        </pc:sldMkLst>
        <pc:spChg chg="mod">
          <ac:chgData name="Paulo" userId="9d4256fd-b901-4e8f-ad62-f08030bd39c4" providerId="ADAL" clId="{8F7E6BFF-3D85-404C-B7D8-9F38E918F1EA}" dt="2025-06-28T21:16:46.960" v="1771" actId="123"/>
          <ac:spMkLst>
            <pc:docMk/>
            <pc:sldMk cId="2110768954" sldId="4693"/>
            <ac:spMk id="3" creationId="{2780CDF7-6863-C546-3769-716C1EFD841E}"/>
          </ac:spMkLst>
        </pc:spChg>
      </pc:sldChg>
      <pc:sldChg chg="add del setBg">
        <pc:chgData name="Paulo" userId="9d4256fd-b901-4e8f-ad62-f08030bd39c4" providerId="ADAL" clId="{8F7E6BFF-3D85-404C-B7D8-9F38E918F1EA}" dt="2025-06-26T21:52:59.799" v="553"/>
        <pc:sldMkLst>
          <pc:docMk/>
          <pc:sldMk cId="2451574983" sldId="4693"/>
        </pc:sldMkLst>
      </pc:sldChg>
      <pc:sldChg chg="add del setBg">
        <pc:chgData name="Paulo" userId="9d4256fd-b901-4e8f-ad62-f08030bd39c4" providerId="ADAL" clId="{8F7E6BFF-3D85-404C-B7D8-9F38E918F1EA}" dt="2025-06-26T21:58:26.245" v="569"/>
        <pc:sldMkLst>
          <pc:docMk/>
          <pc:sldMk cId="2014408348" sldId="4694"/>
        </pc:sldMkLst>
      </pc:sldChg>
      <pc:sldChg chg="modSp add mod">
        <pc:chgData name="Paulo" userId="9d4256fd-b901-4e8f-ad62-f08030bd39c4" providerId="ADAL" clId="{8F7E6BFF-3D85-404C-B7D8-9F38E918F1EA}" dt="2025-06-26T22:06:26.548" v="613" actId="1076"/>
        <pc:sldMkLst>
          <pc:docMk/>
          <pc:sldMk cId="3533433886" sldId="4694"/>
        </pc:sldMkLst>
        <pc:spChg chg="mod">
          <ac:chgData name="Paulo" userId="9d4256fd-b901-4e8f-ad62-f08030bd39c4" providerId="ADAL" clId="{8F7E6BFF-3D85-404C-B7D8-9F38E918F1EA}" dt="2025-06-26T22:06:26.548" v="613" actId="1076"/>
          <ac:spMkLst>
            <pc:docMk/>
            <pc:sldMk cId="3533433886" sldId="4694"/>
            <ac:spMk id="3" creationId="{272DF40D-97E0-5FA2-7EBB-D35B678965C3}"/>
          </ac:spMkLst>
        </pc:spChg>
      </pc:sldChg>
      <pc:sldChg chg="add del">
        <pc:chgData name="Paulo" userId="9d4256fd-b901-4e8f-ad62-f08030bd39c4" providerId="ADAL" clId="{8F7E6BFF-3D85-404C-B7D8-9F38E918F1EA}" dt="2025-06-26T22:45:51.239" v="781" actId="47"/>
        <pc:sldMkLst>
          <pc:docMk/>
          <pc:sldMk cId="56218801" sldId="4695"/>
        </pc:sldMkLst>
      </pc:sldChg>
      <pc:sldChg chg="add del setBg">
        <pc:chgData name="Paulo" userId="9d4256fd-b901-4e8f-ad62-f08030bd39c4" providerId="ADAL" clId="{8F7E6BFF-3D85-404C-B7D8-9F38E918F1EA}" dt="2025-06-26T22:45:01.449" v="772"/>
        <pc:sldMkLst>
          <pc:docMk/>
          <pc:sldMk cId="2374095346" sldId="4695"/>
        </pc:sldMkLst>
      </pc:sldChg>
      <pc:sldChg chg="add del setBg">
        <pc:chgData name="Paulo" userId="9d4256fd-b901-4e8f-ad62-f08030bd39c4" providerId="ADAL" clId="{8F7E6BFF-3D85-404C-B7D8-9F38E918F1EA}" dt="2025-06-26T22:45:01.449" v="772"/>
        <pc:sldMkLst>
          <pc:docMk/>
          <pc:sldMk cId="2735120523" sldId="4696"/>
        </pc:sldMkLst>
      </pc:sldChg>
      <pc:sldChg chg="add">
        <pc:chgData name="Paulo" userId="9d4256fd-b901-4e8f-ad62-f08030bd39c4" providerId="ADAL" clId="{8F7E6BFF-3D85-404C-B7D8-9F38E918F1EA}" dt="2025-06-26T22:45:01.502" v="773"/>
        <pc:sldMkLst>
          <pc:docMk/>
          <pc:sldMk cId="3609140108" sldId="4696"/>
        </pc:sldMkLst>
      </pc:sldChg>
      <pc:sldChg chg="add ord">
        <pc:chgData name="Paulo" userId="9d4256fd-b901-4e8f-ad62-f08030bd39c4" providerId="ADAL" clId="{8F7E6BFF-3D85-404C-B7D8-9F38E918F1EA}" dt="2025-06-26T22:45:43.375" v="780"/>
        <pc:sldMkLst>
          <pc:docMk/>
          <pc:sldMk cId="1661490306" sldId="4697"/>
        </pc:sldMkLst>
      </pc:sldChg>
      <pc:sldChg chg="add del setBg">
        <pc:chgData name="Paulo" userId="9d4256fd-b901-4e8f-ad62-f08030bd39c4" providerId="ADAL" clId="{8F7E6BFF-3D85-404C-B7D8-9F38E918F1EA}" dt="2025-06-26T22:45:01.449" v="772"/>
        <pc:sldMkLst>
          <pc:docMk/>
          <pc:sldMk cId="3867608886" sldId="4697"/>
        </pc:sldMkLst>
      </pc:sldChg>
      <pc:sldChg chg="add del setBg">
        <pc:chgData name="Paulo" userId="9d4256fd-b901-4e8f-ad62-f08030bd39c4" providerId="ADAL" clId="{8F7E6BFF-3D85-404C-B7D8-9F38E918F1EA}" dt="2025-06-28T19:03:08.887" v="891"/>
        <pc:sldMkLst>
          <pc:docMk/>
          <pc:sldMk cId="2134178468" sldId="4698"/>
        </pc:sldMkLst>
      </pc:sldChg>
      <pc:sldChg chg="addSp delSp modSp add mod ord delAnim modAnim">
        <pc:chgData name="Paulo" userId="9d4256fd-b901-4e8f-ad62-f08030bd39c4" providerId="ADAL" clId="{8F7E6BFF-3D85-404C-B7D8-9F38E918F1EA}" dt="2025-06-28T21:02:51.288" v="1709" actId="121"/>
        <pc:sldMkLst>
          <pc:docMk/>
          <pc:sldMk cId="4018697508" sldId="4698"/>
        </pc:sldMkLst>
        <pc:spChg chg="del">
          <ac:chgData name="Paulo" userId="9d4256fd-b901-4e8f-ad62-f08030bd39c4" providerId="ADAL" clId="{8F7E6BFF-3D85-404C-B7D8-9F38E918F1EA}" dt="2025-06-28T19:09:53.593" v="898" actId="478"/>
          <ac:spMkLst>
            <pc:docMk/>
            <pc:sldMk cId="4018697508" sldId="4698"/>
            <ac:spMk id="2" creationId="{E233A99C-6702-D599-4C2C-7B68F56A7BD4}"/>
          </ac:spMkLst>
        </pc:spChg>
        <pc:spChg chg="mod">
          <ac:chgData name="Paulo" userId="9d4256fd-b901-4e8f-ad62-f08030bd39c4" providerId="ADAL" clId="{8F7E6BFF-3D85-404C-B7D8-9F38E918F1EA}" dt="2025-06-28T21:02:51.288" v="1709" actId="121"/>
          <ac:spMkLst>
            <pc:docMk/>
            <pc:sldMk cId="4018697508" sldId="4698"/>
            <ac:spMk id="3" creationId="{F7407BC9-3D7D-26D1-66C4-80CE25D8D658}"/>
          </ac:spMkLst>
        </pc:spChg>
        <pc:spChg chg="add mod">
          <ac:chgData name="Paulo" userId="9d4256fd-b901-4e8f-ad62-f08030bd39c4" providerId="ADAL" clId="{8F7E6BFF-3D85-404C-B7D8-9F38E918F1EA}" dt="2025-06-28T19:13:38.972" v="959" actId="6549"/>
          <ac:spMkLst>
            <pc:docMk/>
            <pc:sldMk cId="4018697508" sldId="4698"/>
            <ac:spMk id="4" creationId="{4C498C0D-A6B2-D3D7-BE9A-88130106B8C3}"/>
          </ac:spMkLst>
        </pc:spChg>
        <pc:spChg chg="del">
          <ac:chgData name="Paulo" userId="9d4256fd-b901-4e8f-ad62-f08030bd39c4" providerId="ADAL" clId="{8F7E6BFF-3D85-404C-B7D8-9F38E918F1EA}" dt="2025-06-28T19:08:30.131" v="894" actId="478"/>
          <ac:spMkLst>
            <pc:docMk/>
            <pc:sldMk cId="4018697508" sldId="4698"/>
            <ac:spMk id="6" creationId="{C2DFCEF8-260E-99AF-DC45-567E71C70E08}"/>
          </ac:spMkLst>
        </pc:spChg>
        <pc:spChg chg="del">
          <ac:chgData name="Paulo" userId="9d4256fd-b901-4e8f-ad62-f08030bd39c4" providerId="ADAL" clId="{8F7E6BFF-3D85-404C-B7D8-9F38E918F1EA}" dt="2025-06-28T19:08:26.115" v="893" actId="478"/>
          <ac:spMkLst>
            <pc:docMk/>
            <pc:sldMk cId="4018697508" sldId="4698"/>
            <ac:spMk id="7" creationId="{F51A437A-CEEF-58CE-2E15-47AD046587E7}"/>
          </ac:spMkLst>
        </pc:spChg>
      </pc:sldChg>
      <pc:sldChg chg="addSp delSp modSp add mod modAnim">
        <pc:chgData name="Paulo" userId="9d4256fd-b901-4e8f-ad62-f08030bd39c4" providerId="ADAL" clId="{8F7E6BFF-3D85-404C-B7D8-9F38E918F1EA}" dt="2025-06-28T19:56:15.408" v="1442" actId="123"/>
        <pc:sldMkLst>
          <pc:docMk/>
          <pc:sldMk cId="3737603722" sldId="4699"/>
        </pc:sldMkLst>
        <pc:spChg chg="mod">
          <ac:chgData name="Paulo" userId="9d4256fd-b901-4e8f-ad62-f08030bd39c4" providerId="ADAL" clId="{8F7E6BFF-3D85-404C-B7D8-9F38E918F1EA}" dt="2025-06-28T19:56:15.408" v="1442" actId="123"/>
          <ac:spMkLst>
            <pc:docMk/>
            <pc:sldMk cId="3737603722" sldId="4699"/>
            <ac:spMk id="3" creationId="{F7407BC9-3D7D-26D1-66C4-80CE25D8D658}"/>
          </ac:spMkLst>
        </pc:spChg>
        <pc:spChg chg="add del">
          <ac:chgData name="Paulo" userId="9d4256fd-b901-4e8f-ad62-f08030bd39c4" providerId="ADAL" clId="{8F7E6BFF-3D85-404C-B7D8-9F38E918F1EA}" dt="2025-06-28T19:28:53.052" v="1183" actId="22"/>
          <ac:spMkLst>
            <pc:docMk/>
            <pc:sldMk cId="3737603722" sldId="4699"/>
            <ac:spMk id="5" creationId="{E7E40C1F-F0C8-CB25-00E4-FF6EFBEDEF8C}"/>
          </ac:spMkLst>
        </pc:spChg>
        <pc:spChg chg="mod">
          <ac:chgData name="Paulo" userId="9d4256fd-b901-4e8f-ad62-f08030bd39c4" providerId="ADAL" clId="{8F7E6BFF-3D85-404C-B7D8-9F38E918F1EA}" dt="2025-06-28T19:56:00.330" v="1441" actId="20577"/>
          <ac:spMkLst>
            <pc:docMk/>
            <pc:sldMk cId="3737603722" sldId="4699"/>
            <ac:spMk id="6" creationId="{C2DFCEF8-260E-99AF-DC45-567E71C70E08}"/>
          </ac:spMkLst>
        </pc:spChg>
        <pc:spChg chg="add del mod">
          <ac:chgData name="Paulo" userId="9d4256fd-b901-4e8f-ad62-f08030bd39c4" providerId="ADAL" clId="{8F7E6BFF-3D85-404C-B7D8-9F38E918F1EA}" dt="2025-06-28T19:25:18.025" v="1119" actId="478"/>
          <ac:spMkLst>
            <pc:docMk/>
            <pc:sldMk cId="3737603722" sldId="4699"/>
            <ac:spMk id="7" creationId="{F51A437A-CEEF-58CE-2E15-47AD046587E7}"/>
          </ac:spMkLst>
        </pc:spChg>
        <pc:spChg chg="add del mod">
          <ac:chgData name="Paulo" userId="9d4256fd-b901-4e8f-ad62-f08030bd39c4" providerId="ADAL" clId="{8F7E6BFF-3D85-404C-B7D8-9F38E918F1EA}" dt="2025-06-28T19:31:28.619" v="1207" actId="478"/>
          <ac:spMkLst>
            <pc:docMk/>
            <pc:sldMk cId="3737603722" sldId="4699"/>
            <ac:spMk id="9" creationId="{7D7BCAD9-E4D8-5DB8-C6AA-771F6C3357BA}"/>
          </ac:spMkLst>
        </pc:spChg>
      </pc:sldChg>
      <pc:sldChg chg="addSp modSp add mod modAnim">
        <pc:chgData name="Paulo" userId="9d4256fd-b901-4e8f-ad62-f08030bd39c4" providerId="ADAL" clId="{8F7E6BFF-3D85-404C-B7D8-9F38E918F1EA}" dt="2025-06-28T19:59:57.926" v="1478" actId="179"/>
        <pc:sldMkLst>
          <pc:docMk/>
          <pc:sldMk cId="1560177458" sldId="4700"/>
        </pc:sldMkLst>
        <pc:spChg chg="mod">
          <ac:chgData name="Paulo" userId="9d4256fd-b901-4e8f-ad62-f08030bd39c4" providerId="ADAL" clId="{8F7E6BFF-3D85-404C-B7D8-9F38E918F1EA}" dt="2025-06-28T19:55:38.924" v="1437" actId="123"/>
          <ac:spMkLst>
            <pc:docMk/>
            <pc:sldMk cId="1560177458" sldId="4700"/>
            <ac:spMk id="3" creationId="{F7407BC9-3D7D-26D1-66C4-80CE25D8D658}"/>
          </ac:spMkLst>
        </pc:spChg>
        <pc:spChg chg="add mod">
          <ac:chgData name="Paulo" userId="9d4256fd-b901-4e8f-ad62-f08030bd39c4" providerId="ADAL" clId="{8F7E6BFF-3D85-404C-B7D8-9F38E918F1EA}" dt="2025-06-28T19:59:57.926" v="1478" actId="179"/>
          <ac:spMkLst>
            <pc:docMk/>
            <pc:sldMk cId="1560177458" sldId="4700"/>
            <ac:spMk id="5" creationId="{A5B98289-2A14-955A-98E3-04DD01FAD834}"/>
          </ac:spMkLst>
        </pc:spChg>
        <pc:spChg chg="mod">
          <ac:chgData name="Paulo" userId="9d4256fd-b901-4e8f-ad62-f08030bd39c4" providerId="ADAL" clId="{8F7E6BFF-3D85-404C-B7D8-9F38E918F1EA}" dt="2025-06-28T19:59:31.241" v="1474" actId="1076"/>
          <ac:spMkLst>
            <pc:docMk/>
            <pc:sldMk cId="1560177458" sldId="4700"/>
            <ac:spMk id="6" creationId="{C2DFCEF8-260E-99AF-DC45-567E71C70E08}"/>
          </ac:spMkLst>
        </pc:spChg>
      </pc:sldChg>
      <pc:sldChg chg="add del setBg">
        <pc:chgData name="Paulo" userId="9d4256fd-b901-4e8f-ad62-f08030bd39c4" providerId="ADAL" clId="{8F7E6BFF-3D85-404C-B7D8-9F38E918F1EA}" dt="2025-06-28T20:03:01.646" v="1484"/>
        <pc:sldMkLst>
          <pc:docMk/>
          <pc:sldMk cId="532069561" sldId="4701"/>
        </pc:sldMkLst>
      </pc:sldChg>
      <pc:sldChg chg="delSp modSp add mod delAnim">
        <pc:chgData name="Paulo" userId="9d4256fd-b901-4e8f-ad62-f08030bd39c4" providerId="ADAL" clId="{8F7E6BFF-3D85-404C-B7D8-9F38E918F1EA}" dt="2025-06-28T20:07:16.725" v="1543" actId="1076"/>
        <pc:sldMkLst>
          <pc:docMk/>
          <pc:sldMk cId="3639441303" sldId="4701"/>
        </pc:sldMkLst>
        <pc:spChg chg="mod">
          <ac:chgData name="Paulo" userId="9d4256fd-b901-4e8f-ad62-f08030bd39c4" providerId="ADAL" clId="{8F7E6BFF-3D85-404C-B7D8-9F38E918F1EA}" dt="2025-06-28T20:07:16.725" v="1543" actId="1076"/>
          <ac:spMkLst>
            <pc:docMk/>
            <pc:sldMk cId="3639441303" sldId="4701"/>
            <ac:spMk id="3" creationId="{8D7864D1-904C-9D12-3DA2-DDE6058F5253}"/>
          </ac:spMkLst>
        </pc:spChg>
        <pc:picChg chg="del">
          <ac:chgData name="Paulo" userId="9d4256fd-b901-4e8f-ad62-f08030bd39c4" providerId="ADAL" clId="{8F7E6BFF-3D85-404C-B7D8-9F38E918F1EA}" dt="2025-06-28T20:03:09.552" v="1486" actId="478"/>
          <ac:picMkLst>
            <pc:docMk/>
            <pc:sldMk cId="3639441303" sldId="4701"/>
            <ac:picMk id="4" creationId="{157C31F5-BA12-F579-F1AA-D34B66436035}"/>
          </ac:picMkLst>
        </pc:picChg>
      </pc:sldChg>
      <pc:sldChg chg="modSp add">
        <pc:chgData name="Paulo" userId="9d4256fd-b901-4e8f-ad62-f08030bd39c4" providerId="ADAL" clId="{8F7E6BFF-3D85-404C-B7D8-9F38E918F1EA}" dt="2025-06-28T20:13:10.080" v="1611" actId="255"/>
        <pc:sldMkLst>
          <pc:docMk/>
          <pc:sldMk cId="299813798" sldId="4702"/>
        </pc:sldMkLst>
        <pc:spChg chg="mod">
          <ac:chgData name="Paulo" userId="9d4256fd-b901-4e8f-ad62-f08030bd39c4" providerId="ADAL" clId="{8F7E6BFF-3D85-404C-B7D8-9F38E918F1EA}" dt="2025-06-28T20:13:10.080" v="1611" actId="255"/>
          <ac:spMkLst>
            <pc:docMk/>
            <pc:sldMk cId="299813798" sldId="4702"/>
            <ac:spMk id="3" creationId="{8D7864D1-904C-9D12-3DA2-DDE6058F525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3DDA16-F54A-4BC8-A2ED-2DF23CFF13CA}" type="doc">
      <dgm:prSet loTypeId="urn:microsoft.com/office/officeart/2005/8/layout/hProcess11" loCatId="process" qsTypeId="urn:microsoft.com/office/officeart/2005/8/quickstyle/3d4" qsCatId="3D" csTypeId="urn:microsoft.com/office/officeart/2005/8/colors/colorful5" csCatId="colorful" phldr="1"/>
      <dgm:spPr/>
      <dgm:t>
        <a:bodyPr/>
        <a:lstStyle/>
        <a:p>
          <a:endParaRPr lang="pt-BR"/>
        </a:p>
      </dgm:t>
    </dgm:pt>
    <dgm:pt modelId="{52AB6B58-2A0A-4D55-AA62-6897B487B9F3}">
      <dgm:prSet phldrT="[Texto]" custT="1"/>
      <dgm:spPr/>
      <dgm:t>
        <a:bodyPr/>
        <a:lstStyle/>
        <a:p>
          <a:r>
            <a:rPr lang="pt-BR" sz="2400"/>
            <a:t>Modelos de Regulação</a:t>
          </a:r>
        </a:p>
      </dgm:t>
    </dgm:pt>
    <dgm:pt modelId="{EA9C27E2-268E-4502-B596-1D06AFF9E66F}" type="parTrans" cxnId="{A0F8BDA3-709A-4B94-B991-4E34D0098483}">
      <dgm:prSet/>
      <dgm:spPr/>
      <dgm:t>
        <a:bodyPr/>
        <a:lstStyle/>
        <a:p>
          <a:endParaRPr lang="pt-BR" sz="2000"/>
        </a:p>
      </dgm:t>
    </dgm:pt>
    <dgm:pt modelId="{638D6FD5-89D5-4871-A0F9-23B70B7A4D29}" type="sibTrans" cxnId="{A0F8BDA3-709A-4B94-B991-4E34D0098483}">
      <dgm:prSet/>
      <dgm:spPr/>
      <dgm:t>
        <a:bodyPr/>
        <a:lstStyle/>
        <a:p>
          <a:endParaRPr lang="pt-BR" sz="2000"/>
        </a:p>
      </dgm:t>
    </dgm:pt>
    <dgm:pt modelId="{BE645FB5-9509-4A0A-9C00-EB673C302703}">
      <dgm:prSet phldrT="[Texto]" custT="1"/>
      <dgm:spPr/>
      <dgm:t>
        <a:bodyPr/>
        <a:lstStyle/>
        <a:p>
          <a:r>
            <a:rPr lang="pt-BR" sz="2400"/>
            <a:t>Estrutura Tarifária</a:t>
          </a:r>
        </a:p>
      </dgm:t>
    </dgm:pt>
    <dgm:pt modelId="{7220035D-6148-45DD-B1F5-9B68F98DC3A2}" type="parTrans" cxnId="{F71C4E89-D33F-4AF9-8787-08EFA444AD5D}">
      <dgm:prSet/>
      <dgm:spPr/>
      <dgm:t>
        <a:bodyPr/>
        <a:lstStyle/>
        <a:p>
          <a:endParaRPr lang="pt-BR" sz="2000"/>
        </a:p>
      </dgm:t>
    </dgm:pt>
    <dgm:pt modelId="{6E67BCF6-CE34-487A-A8EC-27E49C259EE6}" type="sibTrans" cxnId="{F71C4E89-D33F-4AF9-8787-08EFA444AD5D}">
      <dgm:prSet/>
      <dgm:spPr/>
      <dgm:t>
        <a:bodyPr/>
        <a:lstStyle/>
        <a:p>
          <a:endParaRPr lang="pt-BR" sz="2000"/>
        </a:p>
      </dgm:t>
    </dgm:pt>
    <dgm:pt modelId="{2064667D-4B59-4503-A523-8D6B72539A09}">
      <dgm:prSet phldrT="[Texto]" custT="1"/>
      <dgm:spPr/>
      <dgm:t>
        <a:bodyPr/>
        <a:lstStyle/>
        <a:p>
          <a:r>
            <a:rPr lang="pt-BR" sz="2400"/>
            <a:t>Revisão Tarifária</a:t>
          </a:r>
        </a:p>
      </dgm:t>
    </dgm:pt>
    <dgm:pt modelId="{0E120B63-F40B-467D-9A4D-D294FA89BB9E}" type="parTrans" cxnId="{4C7CF147-FECA-43FB-8FC1-01F934B55D0A}">
      <dgm:prSet/>
      <dgm:spPr/>
      <dgm:t>
        <a:bodyPr/>
        <a:lstStyle/>
        <a:p>
          <a:endParaRPr lang="pt-BR" sz="2000"/>
        </a:p>
      </dgm:t>
    </dgm:pt>
    <dgm:pt modelId="{BB57A084-F81C-4897-8271-D50F714C3DDD}" type="sibTrans" cxnId="{4C7CF147-FECA-43FB-8FC1-01F934B55D0A}">
      <dgm:prSet/>
      <dgm:spPr/>
      <dgm:t>
        <a:bodyPr/>
        <a:lstStyle/>
        <a:p>
          <a:endParaRPr lang="pt-BR" sz="2000"/>
        </a:p>
      </dgm:t>
    </dgm:pt>
    <dgm:pt modelId="{D9A78F52-52FF-456C-9F59-5F4CC464B3D1}">
      <dgm:prSet phldrT="[Texto]" custT="1"/>
      <dgm:spPr/>
      <dgm:t>
        <a:bodyPr/>
        <a:lstStyle/>
        <a:p>
          <a:r>
            <a:rPr lang="pt-BR" sz="2400"/>
            <a:t>Reajuste Tarifário</a:t>
          </a:r>
        </a:p>
      </dgm:t>
    </dgm:pt>
    <dgm:pt modelId="{91EF9101-FEC7-428E-9139-E2EF4F6D5C2A}" type="parTrans" cxnId="{3465797B-3394-4DF6-8DC7-49CD4E855CFC}">
      <dgm:prSet/>
      <dgm:spPr/>
      <dgm:t>
        <a:bodyPr/>
        <a:lstStyle/>
        <a:p>
          <a:endParaRPr lang="pt-BR" sz="2000"/>
        </a:p>
      </dgm:t>
    </dgm:pt>
    <dgm:pt modelId="{1BD6E829-8190-4ACB-A763-9A2FA0CA643A}" type="sibTrans" cxnId="{3465797B-3394-4DF6-8DC7-49CD4E855CFC}">
      <dgm:prSet/>
      <dgm:spPr/>
      <dgm:t>
        <a:bodyPr/>
        <a:lstStyle/>
        <a:p>
          <a:endParaRPr lang="pt-BR" sz="2000"/>
        </a:p>
      </dgm:t>
    </dgm:pt>
    <dgm:pt modelId="{929533AF-B49C-4853-AA7F-54DC50B5926E}" type="pres">
      <dgm:prSet presAssocID="{113DDA16-F54A-4BC8-A2ED-2DF23CFF13CA}" presName="Name0" presStyleCnt="0">
        <dgm:presLayoutVars>
          <dgm:dir/>
          <dgm:resizeHandles val="exact"/>
        </dgm:presLayoutVars>
      </dgm:prSet>
      <dgm:spPr/>
    </dgm:pt>
    <dgm:pt modelId="{53DF20B4-4FE7-4007-A922-D182AB48D19F}" type="pres">
      <dgm:prSet presAssocID="{113DDA16-F54A-4BC8-A2ED-2DF23CFF13CA}" presName="arrow" presStyleLbl="bgShp" presStyleIdx="0" presStyleCnt="1"/>
      <dgm:spPr/>
    </dgm:pt>
    <dgm:pt modelId="{4730A202-763E-415C-BF88-15BCB276D9A9}" type="pres">
      <dgm:prSet presAssocID="{113DDA16-F54A-4BC8-A2ED-2DF23CFF13CA}" presName="points" presStyleCnt="0"/>
      <dgm:spPr/>
    </dgm:pt>
    <dgm:pt modelId="{F2F999FA-A6EB-402B-A845-B4DB136692E5}" type="pres">
      <dgm:prSet presAssocID="{52AB6B58-2A0A-4D55-AA62-6897B487B9F3}" presName="compositeA" presStyleCnt="0"/>
      <dgm:spPr/>
    </dgm:pt>
    <dgm:pt modelId="{3A84B490-1C3D-45DE-8088-0616FBD8CBA0}" type="pres">
      <dgm:prSet presAssocID="{52AB6B58-2A0A-4D55-AA62-6897B487B9F3}" presName="textA" presStyleLbl="revTx" presStyleIdx="0" presStyleCnt="4">
        <dgm:presLayoutVars>
          <dgm:bulletEnabled val="1"/>
        </dgm:presLayoutVars>
      </dgm:prSet>
      <dgm:spPr/>
    </dgm:pt>
    <dgm:pt modelId="{05174855-1067-466B-8688-54A82FA5394F}" type="pres">
      <dgm:prSet presAssocID="{52AB6B58-2A0A-4D55-AA62-6897B487B9F3}" presName="circleA" presStyleLbl="node1" presStyleIdx="0" presStyleCnt="4"/>
      <dgm:spPr/>
    </dgm:pt>
    <dgm:pt modelId="{2FCA4C92-19B1-4F99-BA6F-885BA08C50D1}" type="pres">
      <dgm:prSet presAssocID="{52AB6B58-2A0A-4D55-AA62-6897B487B9F3}" presName="spaceA" presStyleCnt="0"/>
      <dgm:spPr/>
    </dgm:pt>
    <dgm:pt modelId="{4A6040F3-DC34-4C41-B116-6004059B0955}" type="pres">
      <dgm:prSet presAssocID="{638D6FD5-89D5-4871-A0F9-23B70B7A4D29}" presName="space" presStyleCnt="0"/>
      <dgm:spPr/>
    </dgm:pt>
    <dgm:pt modelId="{5254ACE3-2459-4704-8B28-9EB728111A79}" type="pres">
      <dgm:prSet presAssocID="{D9A78F52-52FF-456C-9F59-5F4CC464B3D1}" presName="compositeB" presStyleCnt="0"/>
      <dgm:spPr/>
    </dgm:pt>
    <dgm:pt modelId="{6728D8F4-5FD8-49B1-B663-0172980C72BA}" type="pres">
      <dgm:prSet presAssocID="{D9A78F52-52FF-456C-9F59-5F4CC464B3D1}" presName="textB" presStyleLbl="revTx" presStyleIdx="1" presStyleCnt="4">
        <dgm:presLayoutVars>
          <dgm:bulletEnabled val="1"/>
        </dgm:presLayoutVars>
      </dgm:prSet>
      <dgm:spPr/>
    </dgm:pt>
    <dgm:pt modelId="{0F4CAE15-FF60-41AF-B48C-2C384B9E6656}" type="pres">
      <dgm:prSet presAssocID="{D9A78F52-52FF-456C-9F59-5F4CC464B3D1}" presName="circleB" presStyleLbl="node1" presStyleIdx="1" presStyleCnt="4"/>
      <dgm:spPr/>
    </dgm:pt>
    <dgm:pt modelId="{59356435-183D-4AA4-A114-7EAECFFE0FE8}" type="pres">
      <dgm:prSet presAssocID="{D9A78F52-52FF-456C-9F59-5F4CC464B3D1}" presName="spaceB" presStyleCnt="0"/>
      <dgm:spPr/>
    </dgm:pt>
    <dgm:pt modelId="{02DBE2A4-B420-48BF-AB6B-98476AEABFFE}" type="pres">
      <dgm:prSet presAssocID="{1BD6E829-8190-4ACB-A763-9A2FA0CA643A}" presName="space" presStyleCnt="0"/>
      <dgm:spPr/>
    </dgm:pt>
    <dgm:pt modelId="{3A4CC7E4-C24E-49B5-B84A-B7F620FF517E}" type="pres">
      <dgm:prSet presAssocID="{BE645FB5-9509-4A0A-9C00-EB673C302703}" presName="compositeA" presStyleCnt="0"/>
      <dgm:spPr/>
    </dgm:pt>
    <dgm:pt modelId="{E4493A5C-68C1-4966-A9D8-EDADE13899A3}" type="pres">
      <dgm:prSet presAssocID="{BE645FB5-9509-4A0A-9C00-EB673C302703}" presName="textA" presStyleLbl="revTx" presStyleIdx="2" presStyleCnt="4">
        <dgm:presLayoutVars>
          <dgm:bulletEnabled val="1"/>
        </dgm:presLayoutVars>
      </dgm:prSet>
      <dgm:spPr/>
    </dgm:pt>
    <dgm:pt modelId="{62ADB434-9BDB-42FF-9620-0123A10C99CF}" type="pres">
      <dgm:prSet presAssocID="{BE645FB5-9509-4A0A-9C00-EB673C302703}" presName="circleA" presStyleLbl="node1" presStyleIdx="2" presStyleCnt="4"/>
      <dgm:spPr/>
    </dgm:pt>
    <dgm:pt modelId="{6AE90EEC-F659-465B-A2CF-1BAF19570DCC}" type="pres">
      <dgm:prSet presAssocID="{BE645FB5-9509-4A0A-9C00-EB673C302703}" presName="spaceA" presStyleCnt="0"/>
      <dgm:spPr/>
    </dgm:pt>
    <dgm:pt modelId="{44F1E4EC-A8F6-4BDE-9A1E-7E00A037E279}" type="pres">
      <dgm:prSet presAssocID="{6E67BCF6-CE34-487A-A8EC-27E49C259EE6}" presName="space" presStyleCnt="0"/>
      <dgm:spPr/>
    </dgm:pt>
    <dgm:pt modelId="{C1DB24F6-5FDA-4410-9C72-E274DE31F6F8}" type="pres">
      <dgm:prSet presAssocID="{2064667D-4B59-4503-A523-8D6B72539A09}" presName="compositeB" presStyleCnt="0"/>
      <dgm:spPr/>
    </dgm:pt>
    <dgm:pt modelId="{56922900-379C-46EA-9356-98874C87FB13}" type="pres">
      <dgm:prSet presAssocID="{2064667D-4B59-4503-A523-8D6B72539A09}" presName="textB" presStyleLbl="revTx" presStyleIdx="3" presStyleCnt="4">
        <dgm:presLayoutVars>
          <dgm:bulletEnabled val="1"/>
        </dgm:presLayoutVars>
      </dgm:prSet>
      <dgm:spPr/>
    </dgm:pt>
    <dgm:pt modelId="{FAA68AD8-9BB2-47CC-8A34-506E0D314709}" type="pres">
      <dgm:prSet presAssocID="{2064667D-4B59-4503-A523-8D6B72539A09}" presName="circleB" presStyleLbl="node1" presStyleIdx="3" presStyleCnt="4"/>
      <dgm:spPr/>
    </dgm:pt>
    <dgm:pt modelId="{279E022F-C973-4673-870F-EAA6EB857AEB}" type="pres">
      <dgm:prSet presAssocID="{2064667D-4B59-4503-A523-8D6B72539A09}" presName="spaceB" presStyleCnt="0"/>
      <dgm:spPr/>
    </dgm:pt>
  </dgm:ptLst>
  <dgm:cxnLst>
    <dgm:cxn modelId="{92F91B21-6B14-44EC-AD03-F9CF5697434C}" type="presOf" srcId="{113DDA16-F54A-4BC8-A2ED-2DF23CFF13CA}" destId="{929533AF-B49C-4853-AA7F-54DC50B5926E}" srcOrd="0" destOrd="0" presId="urn:microsoft.com/office/officeart/2005/8/layout/hProcess11"/>
    <dgm:cxn modelId="{4C7CF147-FECA-43FB-8FC1-01F934B55D0A}" srcId="{113DDA16-F54A-4BC8-A2ED-2DF23CFF13CA}" destId="{2064667D-4B59-4503-A523-8D6B72539A09}" srcOrd="3" destOrd="0" parTransId="{0E120B63-F40B-467D-9A4D-D294FA89BB9E}" sibTransId="{BB57A084-F81C-4897-8271-D50F714C3DDD}"/>
    <dgm:cxn modelId="{434F004D-A289-449B-A317-2D016DC3D673}" type="presOf" srcId="{D9A78F52-52FF-456C-9F59-5F4CC464B3D1}" destId="{6728D8F4-5FD8-49B1-B663-0172980C72BA}" srcOrd="0" destOrd="0" presId="urn:microsoft.com/office/officeart/2005/8/layout/hProcess11"/>
    <dgm:cxn modelId="{D8C50451-CEAA-410B-93AC-56AC052C616D}" type="presOf" srcId="{52AB6B58-2A0A-4D55-AA62-6897B487B9F3}" destId="{3A84B490-1C3D-45DE-8088-0616FBD8CBA0}" srcOrd="0" destOrd="0" presId="urn:microsoft.com/office/officeart/2005/8/layout/hProcess11"/>
    <dgm:cxn modelId="{3465797B-3394-4DF6-8DC7-49CD4E855CFC}" srcId="{113DDA16-F54A-4BC8-A2ED-2DF23CFF13CA}" destId="{D9A78F52-52FF-456C-9F59-5F4CC464B3D1}" srcOrd="1" destOrd="0" parTransId="{91EF9101-FEC7-428E-9139-E2EF4F6D5C2A}" sibTransId="{1BD6E829-8190-4ACB-A763-9A2FA0CA643A}"/>
    <dgm:cxn modelId="{F71C4E89-D33F-4AF9-8787-08EFA444AD5D}" srcId="{113DDA16-F54A-4BC8-A2ED-2DF23CFF13CA}" destId="{BE645FB5-9509-4A0A-9C00-EB673C302703}" srcOrd="2" destOrd="0" parTransId="{7220035D-6148-45DD-B1F5-9B68F98DC3A2}" sibTransId="{6E67BCF6-CE34-487A-A8EC-27E49C259EE6}"/>
    <dgm:cxn modelId="{A0F8BDA3-709A-4B94-B991-4E34D0098483}" srcId="{113DDA16-F54A-4BC8-A2ED-2DF23CFF13CA}" destId="{52AB6B58-2A0A-4D55-AA62-6897B487B9F3}" srcOrd="0" destOrd="0" parTransId="{EA9C27E2-268E-4502-B596-1D06AFF9E66F}" sibTransId="{638D6FD5-89D5-4871-A0F9-23B70B7A4D29}"/>
    <dgm:cxn modelId="{CAABCAB4-93D4-4763-9FF2-961D0DC1CB83}" type="presOf" srcId="{BE645FB5-9509-4A0A-9C00-EB673C302703}" destId="{E4493A5C-68C1-4966-A9D8-EDADE13899A3}" srcOrd="0" destOrd="0" presId="urn:microsoft.com/office/officeart/2005/8/layout/hProcess11"/>
    <dgm:cxn modelId="{C05C05EC-C256-4E6C-940C-463279233D26}" type="presOf" srcId="{2064667D-4B59-4503-A523-8D6B72539A09}" destId="{56922900-379C-46EA-9356-98874C87FB13}" srcOrd="0" destOrd="0" presId="urn:microsoft.com/office/officeart/2005/8/layout/hProcess11"/>
    <dgm:cxn modelId="{FC48CFDF-4A1A-4AC0-867B-58A7A93FB00F}" type="presParOf" srcId="{929533AF-B49C-4853-AA7F-54DC50B5926E}" destId="{53DF20B4-4FE7-4007-A922-D182AB48D19F}" srcOrd="0" destOrd="0" presId="urn:microsoft.com/office/officeart/2005/8/layout/hProcess11"/>
    <dgm:cxn modelId="{BCF1C2D8-1C19-4420-9421-CC28B29E2FF3}" type="presParOf" srcId="{929533AF-B49C-4853-AA7F-54DC50B5926E}" destId="{4730A202-763E-415C-BF88-15BCB276D9A9}" srcOrd="1" destOrd="0" presId="urn:microsoft.com/office/officeart/2005/8/layout/hProcess11"/>
    <dgm:cxn modelId="{3B9FA205-CD2E-4F4F-B777-803C52ADAE6F}" type="presParOf" srcId="{4730A202-763E-415C-BF88-15BCB276D9A9}" destId="{F2F999FA-A6EB-402B-A845-B4DB136692E5}" srcOrd="0" destOrd="0" presId="urn:microsoft.com/office/officeart/2005/8/layout/hProcess11"/>
    <dgm:cxn modelId="{BDA32D58-DD22-4638-B4E1-6CE0FFC4EDF1}" type="presParOf" srcId="{F2F999FA-A6EB-402B-A845-B4DB136692E5}" destId="{3A84B490-1C3D-45DE-8088-0616FBD8CBA0}" srcOrd="0" destOrd="0" presId="urn:microsoft.com/office/officeart/2005/8/layout/hProcess11"/>
    <dgm:cxn modelId="{4F4D2900-E3A0-40A9-A200-22051D0100F8}" type="presParOf" srcId="{F2F999FA-A6EB-402B-A845-B4DB136692E5}" destId="{05174855-1067-466B-8688-54A82FA5394F}" srcOrd="1" destOrd="0" presId="urn:microsoft.com/office/officeart/2005/8/layout/hProcess11"/>
    <dgm:cxn modelId="{1F1714B7-2FCE-40A8-A4D2-C1628608B672}" type="presParOf" srcId="{F2F999FA-A6EB-402B-A845-B4DB136692E5}" destId="{2FCA4C92-19B1-4F99-BA6F-885BA08C50D1}" srcOrd="2" destOrd="0" presId="urn:microsoft.com/office/officeart/2005/8/layout/hProcess11"/>
    <dgm:cxn modelId="{80F18585-0471-4F60-A3BE-3573EB830698}" type="presParOf" srcId="{4730A202-763E-415C-BF88-15BCB276D9A9}" destId="{4A6040F3-DC34-4C41-B116-6004059B0955}" srcOrd="1" destOrd="0" presId="urn:microsoft.com/office/officeart/2005/8/layout/hProcess11"/>
    <dgm:cxn modelId="{7F12A485-8930-41B4-82A1-9AC125D08CC8}" type="presParOf" srcId="{4730A202-763E-415C-BF88-15BCB276D9A9}" destId="{5254ACE3-2459-4704-8B28-9EB728111A79}" srcOrd="2" destOrd="0" presId="urn:microsoft.com/office/officeart/2005/8/layout/hProcess11"/>
    <dgm:cxn modelId="{B3313DB0-EF6E-4B31-A289-CB3B5CB39F72}" type="presParOf" srcId="{5254ACE3-2459-4704-8B28-9EB728111A79}" destId="{6728D8F4-5FD8-49B1-B663-0172980C72BA}" srcOrd="0" destOrd="0" presId="urn:microsoft.com/office/officeart/2005/8/layout/hProcess11"/>
    <dgm:cxn modelId="{01D2EC8C-678B-425E-BBF9-327FC9ED831F}" type="presParOf" srcId="{5254ACE3-2459-4704-8B28-9EB728111A79}" destId="{0F4CAE15-FF60-41AF-B48C-2C384B9E6656}" srcOrd="1" destOrd="0" presId="urn:microsoft.com/office/officeart/2005/8/layout/hProcess11"/>
    <dgm:cxn modelId="{F055BCFF-1849-461A-BBB5-1DE63A180387}" type="presParOf" srcId="{5254ACE3-2459-4704-8B28-9EB728111A79}" destId="{59356435-183D-4AA4-A114-7EAECFFE0FE8}" srcOrd="2" destOrd="0" presId="urn:microsoft.com/office/officeart/2005/8/layout/hProcess11"/>
    <dgm:cxn modelId="{819BA085-544B-4063-AB41-D0C8E7A16098}" type="presParOf" srcId="{4730A202-763E-415C-BF88-15BCB276D9A9}" destId="{02DBE2A4-B420-48BF-AB6B-98476AEABFFE}" srcOrd="3" destOrd="0" presId="urn:microsoft.com/office/officeart/2005/8/layout/hProcess11"/>
    <dgm:cxn modelId="{33198B2F-D7BB-4749-88B1-5F488A037F08}" type="presParOf" srcId="{4730A202-763E-415C-BF88-15BCB276D9A9}" destId="{3A4CC7E4-C24E-49B5-B84A-B7F620FF517E}" srcOrd="4" destOrd="0" presId="urn:microsoft.com/office/officeart/2005/8/layout/hProcess11"/>
    <dgm:cxn modelId="{EF756234-487B-4BD5-906D-5CEBFFCB7C7F}" type="presParOf" srcId="{3A4CC7E4-C24E-49B5-B84A-B7F620FF517E}" destId="{E4493A5C-68C1-4966-A9D8-EDADE13899A3}" srcOrd="0" destOrd="0" presId="urn:microsoft.com/office/officeart/2005/8/layout/hProcess11"/>
    <dgm:cxn modelId="{045CF2C5-2F76-42D1-8329-F12263E1F40F}" type="presParOf" srcId="{3A4CC7E4-C24E-49B5-B84A-B7F620FF517E}" destId="{62ADB434-9BDB-42FF-9620-0123A10C99CF}" srcOrd="1" destOrd="0" presId="urn:microsoft.com/office/officeart/2005/8/layout/hProcess11"/>
    <dgm:cxn modelId="{ECBC4036-3A97-40A3-9D58-7C7F81CE710C}" type="presParOf" srcId="{3A4CC7E4-C24E-49B5-B84A-B7F620FF517E}" destId="{6AE90EEC-F659-465B-A2CF-1BAF19570DCC}" srcOrd="2" destOrd="0" presId="urn:microsoft.com/office/officeart/2005/8/layout/hProcess11"/>
    <dgm:cxn modelId="{AC6DCC27-4154-4CFD-8DDC-A3462283E477}" type="presParOf" srcId="{4730A202-763E-415C-BF88-15BCB276D9A9}" destId="{44F1E4EC-A8F6-4BDE-9A1E-7E00A037E279}" srcOrd="5" destOrd="0" presId="urn:microsoft.com/office/officeart/2005/8/layout/hProcess11"/>
    <dgm:cxn modelId="{9CBE00A1-A916-42CF-A2BD-7D33396C8E95}" type="presParOf" srcId="{4730A202-763E-415C-BF88-15BCB276D9A9}" destId="{C1DB24F6-5FDA-4410-9C72-E274DE31F6F8}" srcOrd="6" destOrd="0" presId="urn:microsoft.com/office/officeart/2005/8/layout/hProcess11"/>
    <dgm:cxn modelId="{E64221C0-558E-4D29-AD06-E86C69897414}" type="presParOf" srcId="{C1DB24F6-5FDA-4410-9C72-E274DE31F6F8}" destId="{56922900-379C-46EA-9356-98874C87FB13}" srcOrd="0" destOrd="0" presId="urn:microsoft.com/office/officeart/2005/8/layout/hProcess11"/>
    <dgm:cxn modelId="{25761EA9-6952-4C9C-AB6E-52D2C2657BF9}" type="presParOf" srcId="{C1DB24F6-5FDA-4410-9C72-E274DE31F6F8}" destId="{FAA68AD8-9BB2-47CC-8A34-506E0D314709}" srcOrd="1" destOrd="0" presId="urn:microsoft.com/office/officeart/2005/8/layout/hProcess11"/>
    <dgm:cxn modelId="{57DD8C1C-A007-49CF-A6E6-4C7F78907B06}" type="presParOf" srcId="{C1DB24F6-5FDA-4410-9C72-E274DE31F6F8}" destId="{279E022F-C973-4673-870F-EAA6EB857AEB}"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F20B4-4FE7-4007-A922-D182AB48D19F}">
      <dsp:nvSpPr>
        <dsp:cNvPr id="0" name=""/>
        <dsp:cNvSpPr/>
      </dsp:nvSpPr>
      <dsp:spPr>
        <a:xfrm>
          <a:off x="0" y="708626"/>
          <a:ext cx="10775867" cy="944835"/>
        </a:xfrm>
        <a:prstGeom prst="notchedRightArrow">
          <a:avLst/>
        </a:prstGeom>
        <a:solidFill>
          <a:schemeClr val="accent5">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3A84B490-1C3D-45DE-8088-0616FBD8CBA0}">
      <dsp:nvSpPr>
        <dsp:cNvPr id="0" name=""/>
        <dsp:cNvSpPr/>
      </dsp:nvSpPr>
      <dsp:spPr>
        <a:xfrm>
          <a:off x="4853" y="0"/>
          <a:ext cx="2334596" cy="944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pt-BR" sz="2400" kern="1200"/>
            <a:t>Modelos de Regulação</a:t>
          </a:r>
        </a:p>
      </dsp:txBody>
      <dsp:txXfrm>
        <a:off x="4853" y="0"/>
        <a:ext cx="2334596" cy="944835"/>
      </dsp:txXfrm>
    </dsp:sp>
    <dsp:sp modelId="{05174855-1067-466B-8688-54A82FA5394F}">
      <dsp:nvSpPr>
        <dsp:cNvPr id="0" name=""/>
        <dsp:cNvSpPr/>
      </dsp:nvSpPr>
      <dsp:spPr>
        <a:xfrm>
          <a:off x="1054047" y="1062939"/>
          <a:ext cx="236208" cy="236208"/>
        </a:xfrm>
        <a:prstGeom prst="ellips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728D8F4-5FD8-49B1-B663-0172980C72BA}">
      <dsp:nvSpPr>
        <dsp:cNvPr id="0" name=""/>
        <dsp:cNvSpPr/>
      </dsp:nvSpPr>
      <dsp:spPr>
        <a:xfrm>
          <a:off x="2456179" y="1417252"/>
          <a:ext cx="2334596" cy="944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pt-BR" sz="2400" kern="1200"/>
            <a:t>Reajuste Tarifário</a:t>
          </a:r>
        </a:p>
      </dsp:txBody>
      <dsp:txXfrm>
        <a:off x="2456179" y="1417252"/>
        <a:ext cx="2334596" cy="944835"/>
      </dsp:txXfrm>
    </dsp:sp>
    <dsp:sp modelId="{0F4CAE15-FF60-41AF-B48C-2C384B9E6656}">
      <dsp:nvSpPr>
        <dsp:cNvPr id="0" name=""/>
        <dsp:cNvSpPr/>
      </dsp:nvSpPr>
      <dsp:spPr>
        <a:xfrm>
          <a:off x="3505373" y="1062939"/>
          <a:ext cx="236208" cy="236208"/>
        </a:xfrm>
        <a:prstGeom prst="ellipse">
          <a:avLst/>
        </a:prstGeom>
        <a:solidFill>
          <a:schemeClr val="accent5">
            <a:hueOff val="-4050717"/>
            <a:satOff val="-275"/>
            <a:lumOff val="65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4493A5C-68C1-4966-A9D8-EDADE13899A3}">
      <dsp:nvSpPr>
        <dsp:cNvPr id="0" name=""/>
        <dsp:cNvSpPr/>
      </dsp:nvSpPr>
      <dsp:spPr>
        <a:xfrm>
          <a:off x="4907505" y="0"/>
          <a:ext cx="2334596" cy="944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pt-BR" sz="2400" kern="1200"/>
            <a:t>Estrutura Tarifária</a:t>
          </a:r>
        </a:p>
      </dsp:txBody>
      <dsp:txXfrm>
        <a:off x="4907505" y="0"/>
        <a:ext cx="2334596" cy="944835"/>
      </dsp:txXfrm>
    </dsp:sp>
    <dsp:sp modelId="{62ADB434-9BDB-42FF-9620-0123A10C99CF}">
      <dsp:nvSpPr>
        <dsp:cNvPr id="0" name=""/>
        <dsp:cNvSpPr/>
      </dsp:nvSpPr>
      <dsp:spPr>
        <a:xfrm>
          <a:off x="5956699" y="1062939"/>
          <a:ext cx="236208" cy="236208"/>
        </a:xfrm>
        <a:prstGeom prst="ellipse">
          <a:avLst/>
        </a:prstGeom>
        <a:solidFill>
          <a:schemeClr val="accent5">
            <a:hueOff val="-8101434"/>
            <a:satOff val="-551"/>
            <a:lumOff val="130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6922900-379C-46EA-9356-98874C87FB13}">
      <dsp:nvSpPr>
        <dsp:cNvPr id="0" name=""/>
        <dsp:cNvSpPr/>
      </dsp:nvSpPr>
      <dsp:spPr>
        <a:xfrm>
          <a:off x="7358831" y="1417252"/>
          <a:ext cx="2334596" cy="944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pt-BR" sz="2400" kern="1200"/>
            <a:t>Revisão Tarifária</a:t>
          </a:r>
        </a:p>
      </dsp:txBody>
      <dsp:txXfrm>
        <a:off x="7358831" y="1417252"/>
        <a:ext cx="2334596" cy="944835"/>
      </dsp:txXfrm>
    </dsp:sp>
    <dsp:sp modelId="{FAA68AD8-9BB2-47CC-8A34-506E0D314709}">
      <dsp:nvSpPr>
        <dsp:cNvPr id="0" name=""/>
        <dsp:cNvSpPr/>
      </dsp:nvSpPr>
      <dsp:spPr>
        <a:xfrm>
          <a:off x="8408024" y="1062939"/>
          <a:ext cx="236208" cy="236208"/>
        </a:xfrm>
        <a:prstGeom prst="ellipse">
          <a:avLst/>
        </a:prstGeom>
        <a:solidFill>
          <a:schemeClr val="accent5">
            <a:hueOff val="-12152150"/>
            <a:satOff val="-826"/>
            <a:lumOff val="196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DB286E-D08F-4EB1-9A61-52CD5E53F082}" type="datetimeFigureOut">
              <a:rPr lang="pt-BR" smtClean="0"/>
              <a:t>28/06/2025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F6F1F-60A9-49B7-B4EB-460B1C625830}" type="slidenum">
              <a:rPr lang="pt-BR" smtClean="0"/>
              <a:t>‹nº›</a:t>
            </a:fld>
            <a:endParaRPr lang="pt-BR"/>
          </a:p>
        </p:txBody>
      </p:sp>
    </p:spTree>
    <p:extLst>
      <p:ext uri="{BB962C8B-B14F-4D97-AF65-F5344CB8AC3E}">
        <p14:creationId xmlns:p14="http://schemas.microsoft.com/office/powerpoint/2010/main" val="2790884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F6F1F-60A9-49B7-B4EB-460B1C625830}"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846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F6F1F-60A9-49B7-B4EB-460B1C625830}"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921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DC427D-E5D4-B6C3-E785-2B643E2B262B}"/>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D3246B5-BCE2-88C8-2186-DA1EE0478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04C6C80-FF08-62B3-22AE-1029B92A6910}"/>
              </a:ext>
            </a:extLst>
          </p:cNvPr>
          <p:cNvSpPr>
            <a:spLocks noGrp="1"/>
          </p:cNvSpPr>
          <p:nvPr>
            <p:ph type="dt" sz="half" idx="10"/>
          </p:nvPr>
        </p:nvSpPr>
        <p:spPr/>
        <p:txBody>
          <a:bodyPr/>
          <a:lstStyle/>
          <a:p>
            <a:fld id="{AB75F5CC-15AF-0647-9BBE-E452D712C06D}" type="datetimeFigureOut">
              <a:rPr lang="pt-BR" smtClean="0"/>
              <a:t>28/06/2025</a:t>
            </a:fld>
            <a:endParaRPr lang="pt-BR"/>
          </a:p>
        </p:txBody>
      </p:sp>
      <p:sp>
        <p:nvSpPr>
          <p:cNvPr id="5" name="Espaço Reservado para Rodapé 4">
            <a:extLst>
              <a:ext uri="{FF2B5EF4-FFF2-40B4-BE49-F238E27FC236}">
                <a16:creationId xmlns:a16="http://schemas.microsoft.com/office/drawing/2014/main" id="{7564793D-0684-598C-0621-DAD0760396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5908861-A693-FCBB-8B5A-2BC9454275F0}"/>
              </a:ext>
            </a:extLst>
          </p:cNvPr>
          <p:cNvSpPr>
            <a:spLocks noGrp="1"/>
          </p:cNvSpPr>
          <p:nvPr>
            <p:ph type="sldNum" sz="quarter" idx="12"/>
          </p:nvPr>
        </p:nvSpPr>
        <p:spPr/>
        <p:txBody>
          <a:bodyPr/>
          <a:lstStyle/>
          <a:p>
            <a:fld id="{4A063930-7F7B-4D4A-B299-7B6C22514FEC}" type="slidenum">
              <a:rPr lang="pt-BR" smtClean="0"/>
              <a:t>‹nº›</a:t>
            </a:fld>
            <a:endParaRPr lang="pt-BR"/>
          </a:p>
        </p:txBody>
      </p:sp>
    </p:spTree>
    <p:extLst>
      <p:ext uri="{BB962C8B-B14F-4D97-AF65-F5344CB8AC3E}">
        <p14:creationId xmlns:p14="http://schemas.microsoft.com/office/powerpoint/2010/main" val="170790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180FA5-3C11-EADE-252D-2960CD0E8FD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360CF6C9-80B4-F629-BDEA-1DE2712C60A4}"/>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6A0B592-149C-BDFD-0A0E-4EC2174F8B46}"/>
              </a:ext>
            </a:extLst>
          </p:cNvPr>
          <p:cNvSpPr>
            <a:spLocks noGrp="1"/>
          </p:cNvSpPr>
          <p:nvPr>
            <p:ph type="dt" sz="half" idx="10"/>
          </p:nvPr>
        </p:nvSpPr>
        <p:spPr/>
        <p:txBody>
          <a:bodyPr/>
          <a:lstStyle/>
          <a:p>
            <a:fld id="{AB75F5CC-15AF-0647-9BBE-E452D712C06D}" type="datetimeFigureOut">
              <a:rPr lang="pt-BR" smtClean="0"/>
              <a:t>28/06/2025</a:t>
            </a:fld>
            <a:endParaRPr lang="pt-BR"/>
          </a:p>
        </p:txBody>
      </p:sp>
      <p:sp>
        <p:nvSpPr>
          <p:cNvPr id="5" name="Espaço Reservado para Rodapé 4">
            <a:extLst>
              <a:ext uri="{FF2B5EF4-FFF2-40B4-BE49-F238E27FC236}">
                <a16:creationId xmlns:a16="http://schemas.microsoft.com/office/drawing/2014/main" id="{CFDFBA10-97F4-BCAB-42A4-D6838D2F0F1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48B4681-C5AE-C246-168E-19AF21854866}"/>
              </a:ext>
            </a:extLst>
          </p:cNvPr>
          <p:cNvSpPr>
            <a:spLocks noGrp="1"/>
          </p:cNvSpPr>
          <p:nvPr>
            <p:ph type="sldNum" sz="quarter" idx="12"/>
          </p:nvPr>
        </p:nvSpPr>
        <p:spPr/>
        <p:txBody>
          <a:bodyPr/>
          <a:lstStyle/>
          <a:p>
            <a:fld id="{4A063930-7F7B-4D4A-B299-7B6C22514FEC}" type="slidenum">
              <a:rPr lang="pt-BR" smtClean="0"/>
              <a:t>‹nº›</a:t>
            </a:fld>
            <a:endParaRPr lang="pt-BR"/>
          </a:p>
        </p:txBody>
      </p:sp>
    </p:spTree>
    <p:extLst>
      <p:ext uri="{BB962C8B-B14F-4D97-AF65-F5344CB8AC3E}">
        <p14:creationId xmlns:p14="http://schemas.microsoft.com/office/powerpoint/2010/main" val="1987283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4A4C46F-900D-27C7-AAF0-ABAB4A7E6056}"/>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6C31912-7E6E-7334-8AF8-A1D8DDA3C4EC}"/>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B0CF5B9-D5ED-DC36-E01C-F79C37D24EC6}"/>
              </a:ext>
            </a:extLst>
          </p:cNvPr>
          <p:cNvSpPr>
            <a:spLocks noGrp="1"/>
          </p:cNvSpPr>
          <p:nvPr>
            <p:ph type="dt" sz="half" idx="10"/>
          </p:nvPr>
        </p:nvSpPr>
        <p:spPr/>
        <p:txBody>
          <a:bodyPr/>
          <a:lstStyle/>
          <a:p>
            <a:fld id="{AB75F5CC-15AF-0647-9BBE-E452D712C06D}" type="datetimeFigureOut">
              <a:rPr lang="pt-BR" smtClean="0"/>
              <a:t>28/06/2025</a:t>
            </a:fld>
            <a:endParaRPr lang="pt-BR"/>
          </a:p>
        </p:txBody>
      </p:sp>
      <p:sp>
        <p:nvSpPr>
          <p:cNvPr id="5" name="Espaço Reservado para Rodapé 4">
            <a:extLst>
              <a:ext uri="{FF2B5EF4-FFF2-40B4-BE49-F238E27FC236}">
                <a16:creationId xmlns:a16="http://schemas.microsoft.com/office/drawing/2014/main" id="{9F9B9650-C7C4-0A22-108A-77DA78909FB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3D602C6-6036-496F-7FE3-1468D0AEC59A}"/>
              </a:ext>
            </a:extLst>
          </p:cNvPr>
          <p:cNvSpPr>
            <a:spLocks noGrp="1"/>
          </p:cNvSpPr>
          <p:nvPr>
            <p:ph type="sldNum" sz="quarter" idx="12"/>
          </p:nvPr>
        </p:nvSpPr>
        <p:spPr/>
        <p:txBody>
          <a:bodyPr/>
          <a:lstStyle/>
          <a:p>
            <a:fld id="{4A063930-7F7B-4D4A-B299-7B6C22514FEC}" type="slidenum">
              <a:rPr lang="pt-BR" smtClean="0"/>
              <a:t>‹nº›</a:t>
            </a:fld>
            <a:endParaRPr lang="pt-BR"/>
          </a:p>
        </p:txBody>
      </p:sp>
    </p:spTree>
    <p:extLst>
      <p:ext uri="{BB962C8B-B14F-4D97-AF65-F5344CB8AC3E}">
        <p14:creationId xmlns:p14="http://schemas.microsoft.com/office/powerpoint/2010/main" val="2426134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139A4B-A095-F2AD-463E-557C2D85F84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590A685-DC16-BD0E-2ED5-C82DA8E32C04}"/>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673A76A-5BA3-0248-7326-DFEB0DBD4A2E}"/>
              </a:ext>
            </a:extLst>
          </p:cNvPr>
          <p:cNvSpPr>
            <a:spLocks noGrp="1"/>
          </p:cNvSpPr>
          <p:nvPr>
            <p:ph type="dt" sz="half" idx="10"/>
          </p:nvPr>
        </p:nvSpPr>
        <p:spPr/>
        <p:txBody>
          <a:bodyPr/>
          <a:lstStyle/>
          <a:p>
            <a:fld id="{AB75F5CC-15AF-0647-9BBE-E452D712C06D}" type="datetimeFigureOut">
              <a:rPr lang="pt-BR" smtClean="0"/>
              <a:t>28/06/2025</a:t>
            </a:fld>
            <a:endParaRPr lang="pt-BR"/>
          </a:p>
        </p:txBody>
      </p:sp>
      <p:sp>
        <p:nvSpPr>
          <p:cNvPr id="5" name="Espaço Reservado para Rodapé 4">
            <a:extLst>
              <a:ext uri="{FF2B5EF4-FFF2-40B4-BE49-F238E27FC236}">
                <a16:creationId xmlns:a16="http://schemas.microsoft.com/office/drawing/2014/main" id="{2F2C104C-C3AC-C9C9-A3C4-C3BF3C841E5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59A0A4F-C917-4671-8908-31AF109C1F22}"/>
              </a:ext>
            </a:extLst>
          </p:cNvPr>
          <p:cNvSpPr>
            <a:spLocks noGrp="1"/>
          </p:cNvSpPr>
          <p:nvPr>
            <p:ph type="sldNum" sz="quarter" idx="12"/>
          </p:nvPr>
        </p:nvSpPr>
        <p:spPr/>
        <p:txBody>
          <a:bodyPr/>
          <a:lstStyle/>
          <a:p>
            <a:fld id="{4A063930-7F7B-4D4A-B299-7B6C22514FEC}" type="slidenum">
              <a:rPr lang="pt-BR" smtClean="0"/>
              <a:t>‹nº›</a:t>
            </a:fld>
            <a:endParaRPr lang="pt-BR"/>
          </a:p>
        </p:txBody>
      </p:sp>
    </p:spTree>
    <p:extLst>
      <p:ext uri="{BB962C8B-B14F-4D97-AF65-F5344CB8AC3E}">
        <p14:creationId xmlns:p14="http://schemas.microsoft.com/office/powerpoint/2010/main" val="1052108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A569E6-0E7D-79D8-A643-F3CD04D57EBB}"/>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B88C6D30-4AE9-F92A-0B84-F90791EC3A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7F06B119-3AE9-E48C-D4FC-A777B4027512}"/>
              </a:ext>
            </a:extLst>
          </p:cNvPr>
          <p:cNvSpPr>
            <a:spLocks noGrp="1"/>
          </p:cNvSpPr>
          <p:nvPr>
            <p:ph type="dt" sz="half" idx="10"/>
          </p:nvPr>
        </p:nvSpPr>
        <p:spPr/>
        <p:txBody>
          <a:bodyPr/>
          <a:lstStyle/>
          <a:p>
            <a:fld id="{AB75F5CC-15AF-0647-9BBE-E452D712C06D}" type="datetimeFigureOut">
              <a:rPr lang="pt-BR" smtClean="0"/>
              <a:t>28/06/2025</a:t>
            </a:fld>
            <a:endParaRPr lang="pt-BR"/>
          </a:p>
        </p:txBody>
      </p:sp>
      <p:sp>
        <p:nvSpPr>
          <p:cNvPr id="5" name="Espaço Reservado para Rodapé 4">
            <a:extLst>
              <a:ext uri="{FF2B5EF4-FFF2-40B4-BE49-F238E27FC236}">
                <a16:creationId xmlns:a16="http://schemas.microsoft.com/office/drawing/2014/main" id="{AD7F5B13-1FD4-F8DF-82C8-CE4A1216208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1CFD18B-CF5D-8DCD-1551-A4FE3AD95046}"/>
              </a:ext>
            </a:extLst>
          </p:cNvPr>
          <p:cNvSpPr>
            <a:spLocks noGrp="1"/>
          </p:cNvSpPr>
          <p:nvPr>
            <p:ph type="sldNum" sz="quarter" idx="12"/>
          </p:nvPr>
        </p:nvSpPr>
        <p:spPr/>
        <p:txBody>
          <a:bodyPr/>
          <a:lstStyle/>
          <a:p>
            <a:fld id="{4A063930-7F7B-4D4A-B299-7B6C22514FEC}" type="slidenum">
              <a:rPr lang="pt-BR" smtClean="0"/>
              <a:t>‹nº›</a:t>
            </a:fld>
            <a:endParaRPr lang="pt-BR"/>
          </a:p>
        </p:txBody>
      </p:sp>
    </p:spTree>
    <p:extLst>
      <p:ext uri="{BB962C8B-B14F-4D97-AF65-F5344CB8AC3E}">
        <p14:creationId xmlns:p14="http://schemas.microsoft.com/office/powerpoint/2010/main" val="237329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7A255E-28BB-AB78-0B45-2B033FC4598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18AED41-6DA1-A218-A37C-1AD87B2E1A45}"/>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8C311A67-A259-508E-CBB4-1B3C2589C575}"/>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9B97204A-06CD-4496-061E-059FAE41716E}"/>
              </a:ext>
            </a:extLst>
          </p:cNvPr>
          <p:cNvSpPr>
            <a:spLocks noGrp="1"/>
          </p:cNvSpPr>
          <p:nvPr>
            <p:ph type="dt" sz="half" idx="10"/>
          </p:nvPr>
        </p:nvSpPr>
        <p:spPr/>
        <p:txBody>
          <a:bodyPr/>
          <a:lstStyle/>
          <a:p>
            <a:fld id="{AB75F5CC-15AF-0647-9BBE-E452D712C06D}" type="datetimeFigureOut">
              <a:rPr lang="pt-BR" smtClean="0"/>
              <a:t>28/06/2025</a:t>
            </a:fld>
            <a:endParaRPr lang="pt-BR"/>
          </a:p>
        </p:txBody>
      </p:sp>
      <p:sp>
        <p:nvSpPr>
          <p:cNvPr id="6" name="Espaço Reservado para Rodapé 5">
            <a:extLst>
              <a:ext uri="{FF2B5EF4-FFF2-40B4-BE49-F238E27FC236}">
                <a16:creationId xmlns:a16="http://schemas.microsoft.com/office/drawing/2014/main" id="{89BA5779-7144-196B-1B86-2AC8FE813EF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E570407-D64E-9B10-61EE-D16FDD789781}"/>
              </a:ext>
            </a:extLst>
          </p:cNvPr>
          <p:cNvSpPr>
            <a:spLocks noGrp="1"/>
          </p:cNvSpPr>
          <p:nvPr>
            <p:ph type="sldNum" sz="quarter" idx="12"/>
          </p:nvPr>
        </p:nvSpPr>
        <p:spPr/>
        <p:txBody>
          <a:bodyPr/>
          <a:lstStyle/>
          <a:p>
            <a:fld id="{4A063930-7F7B-4D4A-B299-7B6C22514FEC}" type="slidenum">
              <a:rPr lang="pt-BR" smtClean="0"/>
              <a:t>‹nº›</a:t>
            </a:fld>
            <a:endParaRPr lang="pt-BR"/>
          </a:p>
        </p:txBody>
      </p:sp>
    </p:spTree>
    <p:extLst>
      <p:ext uri="{BB962C8B-B14F-4D97-AF65-F5344CB8AC3E}">
        <p14:creationId xmlns:p14="http://schemas.microsoft.com/office/powerpoint/2010/main" val="1201730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51F19E-6D08-C898-ABC3-D384AE64A97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8411B39-E1D6-5851-63D7-E1F28BE175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47705EC-C6D8-9E6E-4B3D-1408D9F6335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48AE13FE-DD43-BFA8-8B66-A4A72D7E31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B37F84B1-B306-9B6E-84F7-3FD73F2099CD}"/>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D92341D3-6D30-E51C-1900-31EA250B4FDD}"/>
              </a:ext>
            </a:extLst>
          </p:cNvPr>
          <p:cNvSpPr>
            <a:spLocks noGrp="1"/>
          </p:cNvSpPr>
          <p:nvPr>
            <p:ph type="dt" sz="half" idx="10"/>
          </p:nvPr>
        </p:nvSpPr>
        <p:spPr/>
        <p:txBody>
          <a:bodyPr/>
          <a:lstStyle/>
          <a:p>
            <a:fld id="{AB75F5CC-15AF-0647-9BBE-E452D712C06D}" type="datetimeFigureOut">
              <a:rPr lang="pt-BR" smtClean="0"/>
              <a:t>28/06/2025</a:t>
            </a:fld>
            <a:endParaRPr lang="pt-BR"/>
          </a:p>
        </p:txBody>
      </p:sp>
      <p:sp>
        <p:nvSpPr>
          <p:cNvPr id="8" name="Espaço Reservado para Rodapé 7">
            <a:extLst>
              <a:ext uri="{FF2B5EF4-FFF2-40B4-BE49-F238E27FC236}">
                <a16:creationId xmlns:a16="http://schemas.microsoft.com/office/drawing/2014/main" id="{C6DBD2C5-1899-3F37-ED8C-9EF8412F1A88}"/>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72D10E03-21BF-EBB7-5A4C-CC2C40BC70FD}"/>
              </a:ext>
            </a:extLst>
          </p:cNvPr>
          <p:cNvSpPr>
            <a:spLocks noGrp="1"/>
          </p:cNvSpPr>
          <p:nvPr>
            <p:ph type="sldNum" sz="quarter" idx="12"/>
          </p:nvPr>
        </p:nvSpPr>
        <p:spPr/>
        <p:txBody>
          <a:bodyPr/>
          <a:lstStyle/>
          <a:p>
            <a:fld id="{4A063930-7F7B-4D4A-B299-7B6C22514FEC}" type="slidenum">
              <a:rPr lang="pt-BR" smtClean="0"/>
              <a:t>‹nº›</a:t>
            </a:fld>
            <a:endParaRPr lang="pt-BR"/>
          </a:p>
        </p:txBody>
      </p:sp>
    </p:spTree>
    <p:extLst>
      <p:ext uri="{BB962C8B-B14F-4D97-AF65-F5344CB8AC3E}">
        <p14:creationId xmlns:p14="http://schemas.microsoft.com/office/powerpoint/2010/main" val="3888111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F70EEC-A02C-5CA9-3CC3-0509D5AFAD78}"/>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3C35311-D3DE-56E4-BCBB-B6C48A46A725}"/>
              </a:ext>
            </a:extLst>
          </p:cNvPr>
          <p:cNvSpPr>
            <a:spLocks noGrp="1"/>
          </p:cNvSpPr>
          <p:nvPr>
            <p:ph type="dt" sz="half" idx="10"/>
          </p:nvPr>
        </p:nvSpPr>
        <p:spPr/>
        <p:txBody>
          <a:bodyPr/>
          <a:lstStyle/>
          <a:p>
            <a:fld id="{AB75F5CC-15AF-0647-9BBE-E452D712C06D}" type="datetimeFigureOut">
              <a:rPr lang="pt-BR" smtClean="0"/>
              <a:t>28/06/2025</a:t>
            </a:fld>
            <a:endParaRPr lang="pt-BR"/>
          </a:p>
        </p:txBody>
      </p:sp>
      <p:sp>
        <p:nvSpPr>
          <p:cNvPr id="4" name="Espaço Reservado para Rodapé 3">
            <a:extLst>
              <a:ext uri="{FF2B5EF4-FFF2-40B4-BE49-F238E27FC236}">
                <a16:creationId xmlns:a16="http://schemas.microsoft.com/office/drawing/2014/main" id="{B36A9C7B-E517-180A-D64B-BA4D93A015F0}"/>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9A1BF101-4140-6612-ACAB-4FE71E7706CF}"/>
              </a:ext>
            </a:extLst>
          </p:cNvPr>
          <p:cNvSpPr>
            <a:spLocks noGrp="1"/>
          </p:cNvSpPr>
          <p:nvPr>
            <p:ph type="sldNum" sz="quarter" idx="12"/>
          </p:nvPr>
        </p:nvSpPr>
        <p:spPr/>
        <p:txBody>
          <a:bodyPr/>
          <a:lstStyle/>
          <a:p>
            <a:fld id="{4A063930-7F7B-4D4A-B299-7B6C22514FEC}" type="slidenum">
              <a:rPr lang="pt-BR" smtClean="0"/>
              <a:t>‹nº›</a:t>
            </a:fld>
            <a:endParaRPr lang="pt-BR"/>
          </a:p>
        </p:txBody>
      </p:sp>
    </p:spTree>
    <p:extLst>
      <p:ext uri="{BB962C8B-B14F-4D97-AF65-F5344CB8AC3E}">
        <p14:creationId xmlns:p14="http://schemas.microsoft.com/office/powerpoint/2010/main" val="4196699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CF393853-BAFB-87AF-98A8-559D3E0321BB}"/>
              </a:ext>
            </a:extLst>
          </p:cNvPr>
          <p:cNvSpPr>
            <a:spLocks noGrp="1"/>
          </p:cNvSpPr>
          <p:nvPr>
            <p:ph type="dt" sz="half" idx="10"/>
          </p:nvPr>
        </p:nvSpPr>
        <p:spPr/>
        <p:txBody>
          <a:bodyPr/>
          <a:lstStyle/>
          <a:p>
            <a:fld id="{AB75F5CC-15AF-0647-9BBE-E452D712C06D}" type="datetimeFigureOut">
              <a:rPr lang="pt-BR" smtClean="0"/>
              <a:t>28/06/2025</a:t>
            </a:fld>
            <a:endParaRPr lang="pt-BR"/>
          </a:p>
        </p:txBody>
      </p:sp>
      <p:sp>
        <p:nvSpPr>
          <p:cNvPr id="3" name="Espaço Reservado para Rodapé 2">
            <a:extLst>
              <a:ext uri="{FF2B5EF4-FFF2-40B4-BE49-F238E27FC236}">
                <a16:creationId xmlns:a16="http://schemas.microsoft.com/office/drawing/2014/main" id="{0D89AA5F-A880-6D44-C152-EF56895AD8F9}"/>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5061CA1F-731A-C6CC-E986-2F8851713C8D}"/>
              </a:ext>
            </a:extLst>
          </p:cNvPr>
          <p:cNvSpPr>
            <a:spLocks noGrp="1"/>
          </p:cNvSpPr>
          <p:nvPr>
            <p:ph type="sldNum" sz="quarter" idx="12"/>
          </p:nvPr>
        </p:nvSpPr>
        <p:spPr/>
        <p:txBody>
          <a:bodyPr/>
          <a:lstStyle/>
          <a:p>
            <a:fld id="{4A063930-7F7B-4D4A-B299-7B6C22514FEC}" type="slidenum">
              <a:rPr lang="pt-BR" smtClean="0"/>
              <a:t>‹nº›</a:t>
            </a:fld>
            <a:endParaRPr lang="pt-BR"/>
          </a:p>
        </p:txBody>
      </p:sp>
    </p:spTree>
    <p:extLst>
      <p:ext uri="{BB962C8B-B14F-4D97-AF65-F5344CB8AC3E}">
        <p14:creationId xmlns:p14="http://schemas.microsoft.com/office/powerpoint/2010/main" val="288021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85711C-916F-7149-4581-787ACBD86F2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5E3508AA-D068-3FC5-CFB6-F0DD0E2C96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E3C2521-D0DD-3096-DC2E-413950915D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90EABDF3-7B73-9C5C-2887-01B7B4764988}"/>
              </a:ext>
            </a:extLst>
          </p:cNvPr>
          <p:cNvSpPr>
            <a:spLocks noGrp="1"/>
          </p:cNvSpPr>
          <p:nvPr>
            <p:ph type="dt" sz="half" idx="10"/>
          </p:nvPr>
        </p:nvSpPr>
        <p:spPr/>
        <p:txBody>
          <a:bodyPr/>
          <a:lstStyle/>
          <a:p>
            <a:fld id="{AB75F5CC-15AF-0647-9BBE-E452D712C06D}" type="datetimeFigureOut">
              <a:rPr lang="pt-BR" smtClean="0"/>
              <a:t>28/06/2025</a:t>
            </a:fld>
            <a:endParaRPr lang="pt-BR"/>
          </a:p>
        </p:txBody>
      </p:sp>
      <p:sp>
        <p:nvSpPr>
          <p:cNvPr id="6" name="Espaço Reservado para Rodapé 5">
            <a:extLst>
              <a:ext uri="{FF2B5EF4-FFF2-40B4-BE49-F238E27FC236}">
                <a16:creationId xmlns:a16="http://schemas.microsoft.com/office/drawing/2014/main" id="{0B452332-4FE9-D0D3-96AB-8489BD6DDC2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8077F1E-B48E-88AA-C9CD-1C0060A17517}"/>
              </a:ext>
            </a:extLst>
          </p:cNvPr>
          <p:cNvSpPr>
            <a:spLocks noGrp="1"/>
          </p:cNvSpPr>
          <p:nvPr>
            <p:ph type="sldNum" sz="quarter" idx="12"/>
          </p:nvPr>
        </p:nvSpPr>
        <p:spPr/>
        <p:txBody>
          <a:bodyPr/>
          <a:lstStyle/>
          <a:p>
            <a:fld id="{4A063930-7F7B-4D4A-B299-7B6C22514FEC}" type="slidenum">
              <a:rPr lang="pt-BR" smtClean="0"/>
              <a:t>‹nº›</a:t>
            </a:fld>
            <a:endParaRPr lang="pt-BR"/>
          </a:p>
        </p:txBody>
      </p:sp>
    </p:spTree>
    <p:extLst>
      <p:ext uri="{BB962C8B-B14F-4D97-AF65-F5344CB8AC3E}">
        <p14:creationId xmlns:p14="http://schemas.microsoft.com/office/powerpoint/2010/main" val="3207192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53EE35-EE4B-CFD1-A000-88CBC4EF767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637BFB3A-B9D6-06E8-5A04-6F61562096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F8196E37-002C-4772-2D4B-7ACCE2C037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2CEFEED-F9A0-0790-60E7-F1703157C1D1}"/>
              </a:ext>
            </a:extLst>
          </p:cNvPr>
          <p:cNvSpPr>
            <a:spLocks noGrp="1"/>
          </p:cNvSpPr>
          <p:nvPr>
            <p:ph type="dt" sz="half" idx="10"/>
          </p:nvPr>
        </p:nvSpPr>
        <p:spPr/>
        <p:txBody>
          <a:bodyPr/>
          <a:lstStyle/>
          <a:p>
            <a:fld id="{AB75F5CC-15AF-0647-9BBE-E452D712C06D}" type="datetimeFigureOut">
              <a:rPr lang="pt-BR" smtClean="0"/>
              <a:t>28/06/2025</a:t>
            </a:fld>
            <a:endParaRPr lang="pt-BR"/>
          </a:p>
        </p:txBody>
      </p:sp>
      <p:sp>
        <p:nvSpPr>
          <p:cNvPr id="6" name="Espaço Reservado para Rodapé 5">
            <a:extLst>
              <a:ext uri="{FF2B5EF4-FFF2-40B4-BE49-F238E27FC236}">
                <a16:creationId xmlns:a16="http://schemas.microsoft.com/office/drawing/2014/main" id="{9542FD41-4831-FBCC-10FB-66206EB9C84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F3DC122-8C38-B0BA-945C-1D8512D15B08}"/>
              </a:ext>
            </a:extLst>
          </p:cNvPr>
          <p:cNvSpPr>
            <a:spLocks noGrp="1"/>
          </p:cNvSpPr>
          <p:nvPr>
            <p:ph type="sldNum" sz="quarter" idx="12"/>
          </p:nvPr>
        </p:nvSpPr>
        <p:spPr/>
        <p:txBody>
          <a:bodyPr/>
          <a:lstStyle/>
          <a:p>
            <a:fld id="{4A063930-7F7B-4D4A-B299-7B6C22514FEC}" type="slidenum">
              <a:rPr lang="pt-BR" smtClean="0"/>
              <a:t>‹nº›</a:t>
            </a:fld>
            <a:endParaRPr lang="pt-BR"/>
          </a:p>
        </p:txBody>
      </p:sp>
    </p:spTree>
    <p:extLst>
      <p:ext uri="{BB962C8B-B14F-4D97-AF65-F5344CB8AC3E}">
        <p14:creationId xmlns:p14="http://schemas.microsoft.com/office/powerpoint/2010/main" val="3412652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D1A7B08E-69A3-0E8E-F985-394C8A01A5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23250C8A-BC4E-295D-1A3A-D3CAD608B6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EB369E6-E4F0-4F28-94DE-61542F8089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B75F5CC-15AF-0647-9BBE-E452D712C06D}" type="datetimeFigureOut">
              <a:rPr lang="pt-BR" smtClean="0"/>
              <a:t>28/06/2025</a:t>
            </a:fld>
            <a:endParaRPr lang="pt-BR"/>
          </a:p>
        </p:txBody>
      </p:sp>
      <p:sp>
        <p:nvSpPr>
          <p:cNvPr id="5" name="Espaço Reservado para Rodapé 4">
            <a:extLst>
              <a:ext uri="{FF2B5EF4-FFF2-40B4-BE49-F238E27FC236}">
                <a16:creationId xmlns:a16="http://schemas.microsoft.com/office/drawing/2014/main" id="{477C9FE2-1C49-26D9-2EC9-AAFD86B22B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E5E09451-1BE5-0914-7D5C-093D19E32A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063930-7F7B-4D4A-B299-7B6C22514FEC}" type="slidenum">
              <a:rPr lang="pt-BR" smtClean="0"/>
              <a:t>‹nº›</a:t>
            </a:fld>
            <a:endParaRPr lang="pt-BR"/>
          </a:p>
        </p:txBody>
      </p:sp>
    </p:spTree>
    <p:extLst>
      <p:ext uri="{BB962C8B-B14F-4D97-AF65-F5344CB8AC3E}">
        <p14:creationId xmlns:p14="http://schemas.microsoft.com/office/powerpoint/2010/main" val="364062846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hyperlink" Target="https://www.escolavirtual.gov.br/curso/896/"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s://www.ana.gov.br/sasb/" TargetMode="External"/><Relationship Id="rId4" Type="http://schemas.openxmlformats.org/officeDocument/2006/relationships/hyperlink" Target="https://www.gov.br/ana/pt-br/assuntos/saneamento-basico"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gov.br/ana/pt-br/assuntos/saneamento-basico/Normativos-publicados-pela-ANA"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gov.br/cidades/pt-br/acesso-a-informacao/acoes-e-programas/saneamento/sinisa/resultados-sinisa/RELATORIO_SINISA_RESIDUOS_SOLIDOS_2024_v2.pdf"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gov.br/cidades/pt-br/acesso-a-informacao/acoes-e-programas/saneamento/sinisa/resultados-sinisa/RELATORIO_SINISA_RESIDUOS_SOLIDOS_2024_v2.pdf"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8.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7.svg"/><Relationship Id="rId5" Type="http://schemas.openxmlformats.org/officeDocument/2006/relationships/diagramQuickStyle" Target="../diagrams/quickStyle1.xml"/><Relationship Id="rId10" Type="http://schemas.openxmlformats.org/officeDocument/2006/relationships/image" Target="../media/image26.png"/><Relationship Id="rId4" Type="http://schemas.openxmlformats.org/officeDocument/2006/relationships/diagramLayout" Target="../diagrams/layout1.xml"/><Relationship Id="rId9" Type="http://schemas.openxmlformats.org/officeDocument/2006/relationships/image" Target="../media/image25.svg"/></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13B85801-0584-A05A-C689-BFDF777A34CA}"/>
              </a:ext>
            </a:extLst>
          </p:cNvPr>
          <p:cNvSpPr txBox="1"/>
          <p:nvPr/>
        </p:nvSpPr>
        <p:spPr>
          <a:xfrm>
            <a:off x="3678383" y="4822840"/>
            <a:ext cx="8296892" cy="1077218"/>
          </a:xfrm>
          <a:prstGeom prst="rect">
            <a:avLst/>
          </a:prstGeom>
          <a:noFill/>
        </p:spPr>
        <p:txBody>
          <a:bodyPr wrap="square">
            <a:spAutoFit/>
          </a:bodyPr>
          <a:lstStyle/>
          <a:p>
            <a:pPr algn="ctr"/>
            <a:r>
              <a:rPr lang="pt-BR" sz="3200" b="1" dirty="0">
                <a:solidFill>
                  <a:schemeClr val="accent1">
                    <a:lumMod val="50000"/>
                  </a:schemeClr>
                </a:solidFill>
                <a:latin typeface="+mn-lt"/>
                <a:cs typeface="Helvetica"/>
              </a:rPr>
              <a:t>“A Regulação e seus efeitos na gestão de resíduos sólidos”</a:t>
            </a:r>
            <a:endParaRPr lang="pt-BR" sz="3200" dirty="0"/>
          </a:p>
        </p:txBody>
      </p:sp>
      <p:sp>
        <p:nvSpPr>
          <p:cNvPr id="5" name="Título 1">
            <a:extLst>
              <a:ext uri="{FF2B5EF4-FFF2-40B4-BE49-F238E27FC236}">
                <a16:creationId xmlns:a16="http://schemas.microsoft.com/office/drawing/2014/main" id="{4512B1EB-C1FC-8964-E723-FFC9A800B909}"/>
              </a:ext>
            </a:extLst>
          </p:cNvPr>
          <p:cNvSpPr txBox="1">
            <a:spLocks/>
          </p:cNvSpPr>
          <p:nvPr/>
        </p:nvSpPr>
        <p:spPr>
          <a:xfrm>
            <a:off x="3384468" y="3252666"/>
            <a:ext cx="8807532" cy="13750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sz="2400" b="1" dirty="0">
                <a:solidFill>
                  <a:schemeClr val="bg1">
                    <a:lumMod val="95000"/>
                  </a:schemeClr>
                </a:solidFill>
                <a:latin typeface="+mn-lt"/>
                <a:cs typeface="Helvetica"/>
              </a:rPr>
              <a:t>Painel  6: “Aspectos Técnicos, Jurídicos, Econômicos e Ambientais na Regulação das Concessões Públicas de Gestão de Resíduos Sólidos Urbanos</a:t>
            </a:r>
            <a:r>
              <a:rPr lang="pt-BR" sz="3200" b="1" dirty="0">
                <a:solidFill>
                  <a:schemeClr val="bg1">
                    <a:lumMod val="95000"/>
                  </a:schemeClr>
                </a:solidFill>
                <a:latin typeface="+mn-lt"/>
                <a:cs typeface="Helvetica"/>
              </a:rPr>
              <a:t>”</a:t>
            </a:r>
            <a:endParaRPr lang="pt-BR" sz="3200" dirty="0">
              <a:solidFill>
                <a:schemeClr val="bg1">
                  <a:lumMod val="95000"/>
                </a:schemeClr>
              </a:solidFill>
              <a:latin typeface="+mn-lt"/>
            </a:endParaRPr>
          </a:p>
        </p:txBody>
      </p:sp>
      <p:sp>
        <p:nvSpPr>
          <p:cNvPr id="6" name="Título 1">
            <a:extLst>
              <a:ext uri="{FF2B5EF4-FFF2-40B4-BE49-F238E27FC236}">
                <a16:creationId xmlns:a16="http://schemas.microsoft.com/office/drawing/2014/main" id="{E0CC8C8E-1DCB-48E2-0B9C-3BF22B2E3FC4}"/>
              </a:ext>
            </a:extLst>
          </p:cNvPr>
          <p:cNvSpPr txBox="1">
            <a:spLocks/>
          </p:cNvSpPr>
          <p:nvPr/>
        </p:nvSpPr>
        <p:spPr>
          <a:xfrm>
            <a:off x="5213268" y="5997039"/>
            <a:ext cx="4702628" cy="86096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000" b="1" dirty="0">
                <a:solidFill>
                  <a:schemeClr val="bg1">
                    <a:lumMod val="95000"/>
                  </a:schemeClr>
                </a:solidFill>
                <a:latin typeface="+mn-lt"/>
                <a:cs typeface="Helvetica"/>
              </a:rPr>
              <a:t>Paulo Henrique Monteiro Daroz </a:t>
            </a:r>
          </a:p>
          <a:p>
            <a:r>
              <a:rPr lang="pt-BR" sz="2000" b="1" dirty="0">
                <a:solidFill>
                  <a:schemeClr val="bg1">
                    <a:lumMod val="95000"/>
                  </a:schemeClr>
                </a:solidFill>
                <a:latin typeface="+mn-lt"/>
                <a:cs typeface="Helvetica"/>
              </a:rPr>
              <a:t>1º julho de 2025</a:t>
            </a:r>
            <a:endParaRPr lang="pt-BR" sz="2000" dirty="0">
              <a:solidFill>
                <a:schemeClr val="bg1">
                  <a:lumMod val="95000"/>
                </a:schemeClr>
              </a:solidFill>
              <a:latin typeface="+mn-lt"/>
            </a:endParaRPr>
          </a:p>
        </p:txBody>
      </p:sp>
      <p:pic>
        <p:nvPicPr>
          <p:cNvPr id="3" name="Imagem 2">
            <a:extLst>
              <a:ext uri="{FF2B5EF4-FFF2-40B4-BE49-F238E27FC236}">
                <a16:creationId xmlns:a16="http://schemas.microsoft.com/office/drawing/2014/main" id="{7CD13518-54BB-5A03-40CF-55B6ACBA9B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40187" y="111768"/>
            <a:ext cx="5248893" cy="3043917"/>
          </a:xfrm>
          <a:prstGeom prst="rect">
            <a:avLst/>
          </a:prstGeom>
        </p:spPr>
      </p:pic>
      <p:pic>
        <p:nvPicPr>
          <p:cNvPr id="8" name="Imagem 7">
            <a:extLst>
              <a:ext uri="{FF2B5EF4-FFF2-40B4-BE49-F238E27FC236}">
                <a16:creationId xmlns:a16="http://schemas.microsoft.com/office/drawing/2014/main" id="{C8059770-F21B-D90C-F092-6603E4DD6E7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0629" y="5807034"/>
            <a:ext cx="3690464" cy="955963"/>
          </a:xfrm>
          <a:prstGeom prst="rect">
            <a:avLst/>
          </a:prstGeom>
        </p:spPr>
      </p:pic>
    </p:spTree>
    <p:extLst>
      <p:ext uri="{BB962C8B-B14F-4D97-AF65-F5344CB8AC3E}">
        <p14:creationId xmlns:p14="http://schemas.microsoft.com/office/powerpoint/2010/main" val="3930146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HAMADA…">
            <a:extLst>
              <a:ext uri="{FF2B5EF4-FFF2-40B4-BE49-F238E27FC236}">
                <a16:creationId xmlns:a16="http://schemas.microsoft.com/office/drawing/2014/main" id="{2E9B68E1-92D2-C89D-E53F-F0A3534867FC}"/>
              </a:ext>
            </a:extLst>
          </p:cNvPr>
          <p:cNvSpPr txBox="1"/>
          <p:nvPr/>
        </p:nvSpPr>
        <p:spPr>
          <a:xfrm>
            <a:off x="711202" y="250760"/>
            <a:ext cx="7656622" cy="523220"/>
          </a:xfrm>
          <a:prstGeom prst="rect">
            <a:avLst/>
          </a:prstGeom>
          <a:no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F6FC6"/>
                </a:solidFill>
                <a:latin typeface="Montserrat Black"/>
                <a:ea typeface="Montserrat Black"/>
                <a:cs typeface="Montserrat Black"/>
                <a:sym typeface="Montserrat Black"/>
              </a:defRPr>
            </a:pPr>
            <a:r>
              <a:rPr kumimoji="0" lang="pt-BR" sz="2800" b="1" i="0" u="none" strike="noStrike" kern="1200" cap="none" spc="0" normalizeH="0" baseline="0" noProof="0" dirty="0">
                <a:ln>
                  <a:noFill/>
                </a:ln>
                <a:solidFill>
                  <a:srgbClr val="FFC000"/>
                </a:solidFill>
                <a:effectLst/>
                <a:uLnTx/>
                <a:uFillTx/>
                <a:latin typeface="Montserrat" panose="00000500000000000000" pitchFamily="2" charset="0"/>
                <a:sym typeface="Montserrat Black"/>
              </a:rPr>
              <a:t>NR 1 – Cobrança do SMRSU</a:t>
            </a:r>
          </a:p>
        </p:txBody>
      </p:sp>
      <p:sp>
        <p:nvSpPr>
          <p:cNvPr id="3" name="Retângulo 2">
            <a:extLst>
              <a:ext uri="{FF2B5EF4-FFF2-40B4-BE49-F238E27FC236}">
                <a16:creationId xmlns:a16="http://schemas.microsoft.com/office/drawing/2014/main" id="{0F2201DF-090F-F440-9AEC-150146591A76}"/>
              </a:ext>
            </a:extLst>
          </p:cNvPr>
          <p:cNvSpPr/>
          <p:nvPr/>
        </p:nvSpPr>
        <p:spPr>
          <a:xfrm>
            <a:off x="2160356" y="812551"/>
            <a:ext cx="3060000" cy="830995"/>
          </a:xfrm>
          <a:prstGeom prst="rect">
            <a:avLst/>
          </a:prstGeom>
          <a:solidFill>
            <a:schemeClr val="accent4">
              <a:lumMod val="75000"/>
            </a:schemeClr>
          </a:solidFill>
          <a:ln w="28575" cap="flat">
            <a:solidFill>
              <a:srgbClr val="FFC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a:rPr>
              <a:t>Instrumento de cobrança</a:t>
            </a:r>
          </a:p>
        </p:txBody>
      </p:sp>
      <p:sp>
        <p:nvSpPr>
          <p:cNvPr id="4" name="Retângulo 3">
            <a:extLst>
              <a:ext uri="{FF2B5EF4-FFF2-40B4-BE49-F238E27FC236}">
                <a16:creationId xmlns:a16="http://schemas.microsoft.com/office/drawing/2014/main" id="{E8BA6A21-72D4-5196-4F37-95B9109C1686}"/>
              </a:ext>
            </a:extLst>
          </p:cNvPr>
          <p:cNvSpPr/>
          <p:nvPr/>
        </p:nvSpPr>
        <p:spPr>
          <a:xfrm>
            <a:off x="1283627" y="2151399"/>
            <a:ext cx="2137025" cy="810000"/>
          </a:xfrm>
          <a:prstGeom prst="rect">
            <a:avLst/>
          </a:prstGeom>
          <a:solidFill>
            <a:schemeClr val="accent4">
              <a:lumMod val="60000"/>
              <a:lumOff val="40000"/>
            </a:schemeClr>
          </a:solidFill>
          <a:ln w="28575" cap="flat">
            <a:solidFill>
              <a:srgbClr val="FFC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a:rPr>
              <a:t>Taxa</a:t>
            </a:r>
            <a:br>
              <a:rPr kumimoji="0" lang="pt-BR"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a:rPr>
            </a:br>
            <a:r>
              <a:rPr kumimoji="0" lang="pt-BR"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a:rPr>
              <a:t>(Lei)</a:t>
            </a:r>
            <a:endParaRPr kumimoji="0" lang="pt-BR"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a:endParaRPr>
          </a:p>
        </p:txBody>
      </p:sp>
      <p:sp>
        <p:nvSpPr>
          <p:cNvPr id="5" name="Retângulo 4">
            <a:extLst>
              <a:ext uri="{FF2B5EF4-FFF2-40B4-BE49-F238E27FC236}">
                <a16:creationId xmlns:a16="http://schemas.microsoft.com/office/drawing/2014/main" id="{02B161A2-95B5-7EC7-2C0D-FFC31CC8D2B5}"/>
              </a:ext>
            </a:extLst>
          </p:cNvPr>
          <p:cNvSpPr/>
          <p:nvPr/>
        </p:nvSpPr>
        <p:spPr>
          <a:xfrm>
            <a:off x="3942932" y="2151398"/>
            <a:ext cx="2775735" cy="810000"/>
          </a:xfrm>
          <a:prstGeom prst="rect">
            <a:avLst/>
          </a:prstGeom>
          <a:solidFill>
            <a:schemeClr val="accent4">
              <a:lumMod val="60000"/>
              <a:lumOff val="40000"/>
            </a:schemeClr>
          </a:solidFill>
          <a:ln w="28575" cap="flat">
            <a:solidFill>
              <a:srgbClr val="FFC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a:rPr>
              <a:t>Tarifa</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pt-BR"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a:rPr>
              <a:t>(Contrato, Decreto, Resolução)</a:t>
            </a:r>
          </a:p>
        </p:txBody>
      </p:sp>
      <p:sp>
        <p:nvSpPr>
          <p:cNvPr id="6" name="Retângulo 5">
            <a:extLst>
              <a:ext uri="{FF2B5EF4-FFF2-40B4-BE49-F238E27FC236}">
                <a16:creationId xmlns:a16="http://schemas.microsoft.com/office/drawing/2014/main" id="{27CA64E9-3D33-0751-4C79-BE38923B962E}"/>
              </a:ext>
            </a:extLst>
          </p:cNvPr>
          <p:cNvSpPr/>
          <p:nvPr/>
        </p:nvSpPr>
        <p:spPr>
          <a:xfrm>
            <a:off x="2233987" y="3439140"/>
            <a:ext cx="3060000" cy="540000"/>
          </a:xfrm>
          <a:prstGeom prst="rect">
            <a:avLst/>
          </a:prstGeom>
          <a:solidFill>
            <a:schemeClr val="accent4">
              <a:lumMod val="40000"/>
              <a:lumOff val="60000"/>
            </a:schemeClr>
          </a:solidFill>
          <a:ln w="28575" cap="flat">
            <a:solidFill>
              <a:srgbClr val="FFC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a:rPr>
              <a:t>Estrutura de cobrança</a:t>
            </a:r>
          </a:p>
        </p:txBody>
      </p:sp>
      <p:sp>
        <p:nvSpPr>
          <p:cNvPr id="7" name="Retângulo 6">
            <a:extLst>
              <a:ext uri="{FF2B5EF4-FFF2-40B4-BE49-F238E27FC236}">
                <a16:creationId xmlns:a16="http://schemas.microsoft.com/office/drawing/2014/main" id="{DBFA80B2-A8B7-A265-E19F-C694A2C2CF23}"/>
              </a:ext>
            </a:extLst>
          </p:cNvPr>
          <p:cNvSpPr/>
          <p:nvPr/>
        </p:nvSpPr>
        <p:spPr>
          <a:xfrm>
            <a:off x="1143470" y="4650432"/>
            <a:ext cx="2160000" cy="810000"/>
          </a:xfrm>
          <a:prstGeom prst="rect">
            <a:avLst/>
          </a:prstGeom>
          <a:solidFill>
            <a:schemeClr val="accent4">
              <a:lumMod val="20000"/>
              <a:lumOff val="80000"/>
            </a:schemeClr>
          </a:solidFill>
          <a:ln w="28575" cap="flat">
            <a:solidFill>
              <a:srgbClr val="FFC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a:rPr>
              <a:t>Parâmetros de cobrança</a:t>
            </a:r>
          </a:p>
        </p:txBody>
      </p:sp>
      <p:sp>
        <p:nvSpPr>
          <p:cNvPr id="8" name="Retângulo 7">
            <a:extLst>
              <a:ext uri="{FF2B5EF4-FFF2-40B4-BE49-F238E27FC236}">
                <a16:creationId xmlns:a16="http://schemas.microsoft.com/office/drawing/2014/main" id="{993118D1-A9E9-703E-86A5-C0B01A47C266}"/>
              </a:ext>
            </a:extLst>
          </p:cNvPr>
          <p:cNvSpPr/>
          <p:nvPr/>
        </p:nvSpPr>
        <p:spPr>
          <a:xfrm>
            <a:off x="3530498" y="4650432"/>
            <a:ext cx="2160000" cy="810000"/>
          </a:xfrm>
          <a:prstGeom prst="rect">
            <a:avLst/>
          </a:prstGeom>
          <a:solidFill>
            <a:schemeClr val="accent4">
              <a:lumMod val="20000"/>
              <a:lumOff val="80000"/>
            </a:schemeClr>
          </a:solidFill>
          <a:ln w="28575" cap="flat">
            <a:solidFill>
              <a:srgbClr val="FFC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a:rPr>
              <a:t>Categorias de usuários</a:t>
            </a:r>
          </a:p>
        </p:txBody>
      </p:sp>
      <p:sp>
        <p:nvSpPr>
          <p:cNvPr id="9" name="Retângulo 8">
            <a:extLst>
              <a:ext uri="{FF2B5EF4-FFF2-40B4-BE49-F238E27FC236}">
                <a16:creationId xmlns:a16="http://schemas.microsoft.com/office/drawing/2014/main" id="{69329F03-A533-A590-2199-E7DCAC4CD9F4}"/>
              </a:ext>
            </a:extLst>
          </p:cNvPr>
          <p:cNvSpPr/>
          <p:nvPr/>
        </p:nvSpPr>
        <p:spPr>
          <a:xfrm>
            <a:off x="5916826" y="4650432"/>
            <a:ext cx="3813572" cy="810000"/>
          </a:xfrm>
          <a:prstGeom prst="rect">
            <a:avLst/>
          </a:prstGeom>
          <a:solidFill>
            <a:schemeClr val="accent4">
              <a:lumMod val="20000"/>
              <a:lumOff val="80000"/>
            </a:schemeClr>
          </a:solidFill>
          <a:ln w="28575" cap="flat">
            <a:solidFill>
              <a:srgbClr val="FFC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a:rPr>
              <a:t>Valor unitário de cobrança </a:t>
            </a:r>
            <a:r>
              <a:rPr kumimoji="0" lang="pt-BR"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a:rPr>
              <a:t>(UFM, R$)</a:t>
            </a:r>
            <a:endParaRPr kumimoji="0" lang="pt-BR"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a:endParaRPr>
          </a:p>
        </p:txBody>
      </p:sp>
      <p:cxnSp>
        <p:nvCxnSpPr>
          <p:cNvPr id="10" name="Conector: Angulado 9">
            <a:extLst>
              <a:ext uri="{FF2B5EF4-FFF2-40B4-BE49-F238E27FC236}">
                <a16:creationId xmlns:a16="http://schemas.microsoft.com/office/drawing/2014/main" id="{8391514E-098A-21B9-9124-A538C930E63E}"/>
              </a:ext>
            </a:extLst>
          </p:cNvPr>
          <p:cNvCxnSpPr>
            <a:stCxn id="3" idx="2"/>
            <a:endCxn id="4" idx="0"/>
          </p:cNvCxnSpPr>
          <p:nvPr/>
        </p:nvCxnSpPr>
        <p:spPr>
          <a:xfrm rot="5400000">
            <a:off x="2767322" y="1228364"/>
            <a:ext cx="507853" cy="1338216"/>
          </a:xfrm>
          <a:prstGeom prst="bentConnector3">
            <a:avLst/>
          </a:prstGeom>
          <a:noFill/>
          <a:ln w="28575"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1" name="Conector: Angulado 10">
            <a:extLst>
              <a:ext uri="{FF2B5EF4-FFF2-40B4-BE49-F238E27FC236}">
                <a16:creationId xmlns:a16="http://schemas.microsoft.com/office/drawing/2014/main" id="{ED58D644-1A21-A533-2C9D-CD48578F5B0D}"/>
              </a:ext>
            </a:extLst>
          </p:cNvPr>
          <p:cNvCxnSpPr>
            <a:cxnSpLocks/>
            <a:stCxn id="3" idx="2"/>
            <a:endCxn id="5" idx="0"/>
          </p:cNvCxnSpPr>
          <p:nvPr/>
        </p:nvCxnSpPr>
        <p:spPr>
          <a:xfrm rot="16200000" flipH="1">
            <a:off x="4256652" y="1077250"/>
            <a:ext cx="507852" cy="1640444"/>
          </a:xfrm>
          <a:prstGeom prst="bentConnector3">
            <a:avLst>
              <a:gd name="adj1" fmla="val 50000"/>
            </a:avLst>
          </a:prstGeom>
          <a:noFill/>
          <a:ln w="28575"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2" name="Conector: Angulado 11">
            <a:extLst>
              <a:ext uri="{FF2B5EF4-FFF2-40B4-BE49-F238E27FC236}">
                <a16:creationId xmlns:a16="http://schemas.microsoft.com/office/drawing/2014/main" id="{8BB2C70C-D45F-6577-2BC8-C8A6D8434AA0}"/>
              </a:ext>
            </a:extLst>
          </p:cNvPr>
          <p:cNvCxnSpPr>
            <a:cxnSpLocks/>
            <a:stCxn id="4" idx="2"/>
            <a:endCxn id="6" idx="0"/>
          </p:cNvCxnSpPr>
          <p:nvPr/>
        </p:nvCxnSpPr>
        <p:spPr>
          <a:xfrm rot="16200000" flipH="1">
            <a:off x="2819193" y="2494345"/>
            <a:ext cx="477741" cy="1411847"/>
          </a:xfrm>
          <a:prstGeom prst="bentConnector3">
            <a:avLst>
              <a:gd name="adj1" fmla="val 50000"/>
            </a:avLst>
          </a:prstGeom>
          <a:noFill/>
          <a:ln w="28575"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3" name="Conector: Angulado 12">
            <a:extLst>
              <a:ext uri="{FF2B5EF4-FFF2-40B4-BE49-F238E27FC236}">
                <a16:creationId xmlns:a16="http://schemas.microsoft.com/office/drawing/2014/main" id="{F7AB9201-22FF-E433-3A52-04D8F82852E6}"/>
              </a:ext>
            </a:extLst>
          </p:cNvPr>
          <p:cNvCxnSpPr>
            <a:cxnSpLocks/>
            <a:stCxn id="5" idx="2"/>
            <a:endCxn id="6" idx="0"/>
          </p:cNvCxnSpPr>
          <p:nvPr/>
        </p:nvCxnSpPr>
        <p:spPr>
          <a:xfrm rot="5400000">
            <a:off x="4308523" y="2416863"/>
            <a:ext cx="477742" cy="1566813"/>
          </a:xfrm>
          <a:prstGeom prst="bentConnector3">
            <a:avLst>
              <a:gd name="adj1" fmla="val 50000"/>
            </a:avLst>
          </a:prstGeom>
          <a:noFill/>
          <a:ln w="28575"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5" name="Conector: Angulado 14">
            <a:extLst>
              <a:ext uri="{FF2B5EF4-FFF2-40B4-BE49-F238E27FC236}">
                <a16:creationId xmlns:a16="http://schemas.microsoft.com/office/drawing/2014/main" id="{E44DB39E-FC44-D14A-9784-FAFB8FF932CB}"/>
              </a:ext>
            </a:extLst>
          </p:cNvPr>
          <p:cNvCxnSpPr>
            <a:cxnSpLocks/>
            <a:stCxn id="6" idx="2"/>
            <a:endCxn id="7" idx="0"/>
          </p:cNvCxnSpPr>
          <p:nvPr/>
        </p:nvCxnSpPr>
        <p:spPr>
          <a:xfrm rot="5400000">
            <a:off x="2658083" y="3544528"/>
            <a:ext cx="671292" cy="1540517"/>
          </a:xfrm>
          <a:prstGeom prst="bentConnector3">
            <a:avLst>
              <a:gd name="adj1" fmla="val 50000"/>
            </a:avLst>
          </a:prstGeom>
          <a:noFill/>
          <a:ln w="28575"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6" name="Conector: Angulado 15">
            <a:extLst>
              <a:ext uri="{FF2B5EF4-FFF2-40B4-BE49-F238E27FC236}">
                <a16:creationId xmlns:a16="http://schemas.microsoft.com/office/drawing/2014/main" id="{3BFAFB43-8BB2-1ECE-F3E5-7026997DD202}"/>
              </a:ext>
            </a:extLst>
          </p:cNvPr>
          <p:cNvCxnSpPr>
            <a:cxnSpLocks/>
            <a:stCxn id="6" idx="2"/>
            <a:endCxn id="9" idx="0"/>
          </p:cNvCxnSpPr>
          <p:nvPr/>
        </p:nvCxnSpPr>
        <p:spPr>
          <a:xfrm rot="16200000" flipH="1">
            <a:off x="5458153" y="2284973"/>
            <a:ext cx="671292" cy="4059625"/>
          </a:xfrm>
          <a:prstGeom prst="bentConnector3">
            <a:avLst>
              <a:gd name="adj1" fmla="val 50000"/>
            </a:avLst>
          </a:prstGeom>
          <a:noFill/>
          <a:ln w="28575"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7" name="Conector de Seta Reta 16">
            <a:extLst>
              <a:ext uri="{FF2B5EF4-FFF2-40B4-BE49-F238E27FC236}">
                <a16:creationId xmlns:a16="http://schemas.microsoft.com/office/drawing/2014/main" id="{45FB86BA-3E68-9F6C-04E1-A9C0590D146C}"/>
              </a:ext>
            </a:extLst>
          </p:cNvPr>
          <p:cNvCxnSpPr>
            <a:cxnSpLocks/>
            <a:endCxn id="8" idx="0"/>
          </p:cNvCxnSpPr>
          <p:nvPr/>
        </p:nvCxnSpPr>
        <p:spPr>
          <a:xfrm>
            <a:off x="4600580" y="4312693"/>
            <a:ext cx="9918" cy="337739"/>
          </a:xfrm>
          <a:prstGeom prst="straightConnector1">
            <a:avLst/>
          </a:prstGeom>
          <a:noFill/>
          <a:ln w="28575"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8" name="Retângulo 17">
            <a:extLst>
              <a:ext uri="{FF2B5EF4-FFF2-40B4-BE49-F238E27FC236}">
                <a16:creationId xmlns:a16="http://schemas.microsoft.com/office/drawing/2014/main" id="{82053817-1ECA-6FA4-B45D-9099AE46DA9B}"/>
              </a:ext>
            </a:extLst>
          </p:cNvPr>
          <p:cNvSpPr/>
          <p:nvPr/>
        </p:nvSpPr>
        <p:spPr>
          <a:xfrm>
            <a:off x="3070580" y="5911622"/>
            <a:ext cx="3060000" cy="830995"/>
          </a:xfrm>
          <a:prstGeom prst="rect">
            <a:avLst/>
          </a:prstGeom>
          <a:solidFill>
            <a:srgbClr val="FFC000"/>
          </a:solidFill>
          <a:ln w="28575" cap="flat">
            <a:solidFill>
              <a:srgbClr val="FFC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pt-BR" sz="2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a:rPr>
              <a:t>Documento de arrecadação</a:t>
            </a:r>
          </a:p>
        </p:txBody>
      </p:sp>
      <p:cxnSp>
        <p:nvCxnSpPr>
          <p:cNvPr id="19" name="Conector de Seta Reta 18">
            <a:extLst>
              <a:ext uri="{FF2B5EF4-FFF2-40B4-BE49-F238E27FC236}">
                <a16:creationId xmlns:a16="http://schemas.microsoft.com/office/drawing/2014/main" id="{BC18576E-A8CA-9270-F821-A742F51CBA87}"/>
              </a:ext>
            </a:extLst>
          </p:cNvPr>
          <p:cNvCxnSpPr>
            <a:cxnSpLocks/>
            <a:endCxn id="20" idx="1"/>
          </p:cNvCxnSpPr>
          <p:nvPr/>
        </p:nvCxnSpPr>
        <p:spPr>
          <a:xfrm flipV="1">
            <a:off x="4558955" y="6327119"/>
            <a:ext cx="1938244" cy="2431"/>
          </a:xfrm>
          <a:prstGeom prst="straightConnector1">
            <a:avLst/>
          </a:prstGeom>
          <a:noFill/>
          <a:ln w="28575"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0" name="Retângulo 19">
            <a:extLst>
              <a:ext uri="{FF2B5EF4-FFF2-40B4-BE49-F238E27FC236}">
                <a16:creationId xmlns:a16="http://schemas.microsoft.com/office/drawing/2014/main" id="{0BA9FB4D-0BF7-29D2-3D3D-480CEB8C1CE6}"/>
              </a:ext>
            </a:extLst>
          </p:cNvPr>
          <p:cNvSpPr/>
          <p:nvPr/>
        </p:nvSpPr>
        <p:spPr>
          <a:xfrm>
            <a:off x="6497199" y="5911621"/>
            <a:ext cx="2387038" cy="830995"/>
          </a:xfrm>
          <a:prstGeom prst="rect">
            <a:avLst/>
          </a:prstGeom>
          <a:solidFill>
            <a:schemeClr val="accent4">
              <a:lumMod val="20000"/>
              <a:lumOff val="80000"/>
            </a:schemeClr>
          </a:solidFill>
          <a:ln w="28575" cap="flat">
            <a:solidFill>
              <a:srgbClr val="FFC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108000" marR="0" lvl="0" indent="-1440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pt-BR"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Fatura específica;</a:t>
            </a:r>
          </a:p>
          <a:p>
            <a:pPr marL="108000" marR="0" lvl="0" indent="-1440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pt-BR"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a:rPr>
              <a:t>Cofaturamento; ou</a:t>
            </a:r>
          </a:p>
          <a:p>
            <a:pPr marL="108000" marR="0" lvl="0" indent="-1440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pt-BR"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Junto com a guia do IPTU.</a:t>
            </a:r>
            <a:endParaRPr kumimoji="0" lang="pt-BR"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a:endParaRPr>
          </a:p>
        </p:txBody>
      </p:sp>
      <p:cxnSp>
        <p:nvCxnSpPr>
          <p:cNvPr id="21" name="Conector: Angulado 20">
            <a:extLst>
              <a:ext uri="{FF2B5EF4-FFF2-40B4-BE49-F238E27FC236}">
                <a16:creationId xmlns:a16="http://schemas.microsoft.com/office/drawing/2014/main" id="{15856442-85B7-B43C-5978-6BF2403476CC}"/>
              </a:ext>
            </a:extLst>
          </p:cNvPr>
          <p:cNvCxnSpPr>
            <a:cxnSpLocks/>
            <a:stCxn id="7" idx="2"/>
            <a:endCxn id="18" idx="0"/>
          </p:cNvCxnSpPr>
          <p:nvPr/>
        </p:nvCxnSpPr>
        <p:spPr>
          <a:xfrm rot="16200000" flipH="1">
            <a:off x="3186430" y="4497472"/>
            <a:ext cx="451190" cy="2377110"/>
          </a:xfrm>
          <a:prstGeom prst="bentConnector3">
            <a:avLst>
              <a:gd name="adj1" fmla="val 50000"/>
            </a:avLst>
          </a:prstGeom>
          <a:noFill/>
          <a:ln w="28575"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2" name="Conector: Angulado 21">
            <a:extLst>
              <a:ext uri="{FF2B5EF4-FFF2-40B4-BE49-F238E27FC236}">
                <a16:creationId xmlns:a16="http://schemas.microsoft.com/office/drawing/2014/main" id="{401B4516-7B7C-1CC4-54E6-BC54E59C08DE}"/>
              </a:ext>
            </a:extLst>
          </p:cNvPr>
          <p:cNvCxnSpPr>
            <a:cxnSpLocks/>
            <a:stCxn id="9" idx="2"/>
            <a:endCxn id="18" idx="0"/>
          </p:cNvCxnSpPr>
          <p:nvPr/>
        </p:nvCxnSpPr>
        <p:spPr>
          <a:xfrm rot="5400000">
            <a:off x="5986501" y="4074511"/>
            <a:ext cx="451190" cy="3223032"/>
          </a:xfrm>
          <a:prstGeom prst="bentConnector3">
            <a:avLst>
              <a:gd name="adj1" fmla="val 50000"/>
            </a:avLst>
          </a:prstGeom>
          <a:noFill/>
          <a:ln w="28575"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3" name="Conector de Seta Reta 22">
            <a:extLst>
              <a:ext uri="{FF2B5EF4-FFF2-40B4-BE49-F238E27FC236}">
                <a16:creationId xmlns:a16="http://schemas.microsoft.com/office/drawing/2014/main" id="{CF340764-DE60-A12E-84DC-C2CCBB83F441}"/>
              </a:ext>
            </a:extLst>
          </p:cNvPr>
          <p:cNvCxnSpPr>
            <a:cxnSpLocks/>
            <a:stCxn id="8" idx="2"/>
            <a:endCxn id="18" idx="0"/>
          </p:cNvCxnSpPr>
          <p:nvPr/>
        </p:nvCxnSpPr>
        <p:spPr>
          <a:xfrm flipH="1">
            <a:off x="4600580" y="5460432"/>
            <a:ext cx="9918" cy="451190"/>
          </a:xfrm>
          <a:prstGeom prst="straightConnector1">
            <a:avLst/>
          </a:prstGeom>
          <a:noFill/>
          <a:ln w="28575"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4" name="Conector de Seta Reta 23">
            <a:extLst>
              <a:ext uri="{FF2B5EF4-FFF2-40B4-BE49-F238E27FC236}">
                <a16:creationId xmlns:a16="http://schemas.microsoft.com/office/drawing/2014/main" id="{DD4A2C38-588D-5D03-46A8-39189EDEBB8B}"/>
              </a:ext>
            </a:extLst>
          </p:cNvPr>
          <p:cNvCxnSpPr>
            <a:cxnSpLocks/>
            <a:stCxn id="3" idx="3"/>
          </p:cNvCxnSpPr>
          <p:nvPr/>
        </p:nvCxnSpPr>
        <p:spPr>
          <a:xfrm flipV="1">
            <a:off x="5220356" y="1228048"/>
            <a:ext cx="875645" cy="1"/>
          </a:xfrm>
          <a:prstGeom prst="straightConnector1">
            <a:avLst/>
          </a:prstGeom>
          <a:noFill/>
          <a:ln w="28575"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5" name="Retângulo 24">
            <a:extLst>
              <a:ext uri="{FF2B5EF4-FFF2-40B4-BE49-F238E27FC236}">
                <a16:creationId xmlns:a16="http://schemas.microsoft.com/office/drawing/2014/main" id="{E87E45F8-CA21-61B4-09B2-48A19C2A9F83}"/>
              </a:ext>
            </a:extLst>
          </p:cNvPr>
          <p:cNvSpPr/>
          <p:nvPr/>
        </p:nvSpPr>
        <p:spPr>
          <a:xfrm>
            <a:off x="6096001" y="935662"/>
            <a:ext cx="5353050" cy="584773"/>
          </a:xfrm>
          <a:prstGeom prst="rect">
            <a:avLst/>
          </a:prstGeom>
          <a:solidFill>
            <a:schemeClr val="accent4">
              <a:lumMod val="20000"/>
              <a:lumOff val="80000"/>
            </a:schemeClr>
          </a:solidFill>
          <a:ln w="28575" cap="flat">
            <a:solidFill>
              <a:srgbClr val="FFC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pt-BR"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Garantir a sustentabilidade econômico-financeira do serviços</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pt-BR"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a:rPr>
              <a:t>(Art. 29 da Lei n° 11.445, de 2007)</a:t>
            </a:r>
          </a:p>
        </p:txBody>
      </p:sp>
      <p:cxnSp>
        <p:nvCxnSpPr>
          <p:cNvPr id="26" name="Conector de Seta Reta 25">
            <a:extLst>
              <a:ext uri="{FF2B5EF4-FFF2-40B4-BE49-F238E27FC236}">
                <a16:creationId xmlns:a16="http://schemas.microsoft.com/office/drawing/2014/main" id="{C57E0C05-47FF-EA3D-E9D6-F189F9DF2336}"/>
              </a:ext>
            </a:extLst>
          </p:cNvPr>
          <p:cNvCxnSpPr>
            <a:cxnSpLocks/>
          </p:cNvCxnSpPr>
          <p:nvPr/>
        </p:nvCxnSpPr>
        <p:spPr>
          <a:xfrm>
            <a:off x="6718667" y="2556398"/>
            <a:ext cx="1938244" cy="0"/>
          </a:xfrm>
          <a:prstGeom prst="straightConnector1">
            <a:avLst/>
          </a:prstGeom>
          <a:noFill/>
          <a:ln w="28575" cap="flat">
            <a:solidFill>
              <a:srgbClr val="FFC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7" name="Retângulo 26">
            <a:extLst>
              <a:ext uri="{FF2B5EF4-FFF2-40B4-BE49-F238E27FC236}">
                <a16:creationId xmlns:a16="http://schemas.microsoft.com/office/drawing/2014/main" id="{564A732E-9560-2A4E-CE52-A8A4FEB15E7F}"/>
              </a:ext>
            </a:extLst>
          </p:cNvPr>
          <p:cNvSpPr/>
          <p:nvPr/>
        </p:nvSpPr>
        <p:spPr>
          <a:xfrm>
            <a:off x="8656911" y="2387122"/>
            <a:ext cx="2387038" cy="338552"/>
          </a:xfrm>
          <a:prstGeom prst="rect">
            <a:avLst/>
          </a:prstGeom>
          <a:solidFill>
            <a:schemeClr val="accent4">
              <a:lumMod val="20000"/>
              <a:lumOff val="80000"/>
            </a:schemeClr>
          </a:solidFill>
          <a:ln w="28575" cap="flat">
            <a:solidFill>
              <a:srgbClr val="FFC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pt-BR"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Preferencialmente tarifa</a:t>
            </a:r>
            <a:endParaRPr kumimoji="0" lang="pt-BR"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a:endParaRPr>
          </a:p>
        </p:txBody>
      </p:sp>
    </p:spTree>
    <p:extLst>
      <p:ext uri="{BB962C8B-B14F-4D97-AF65-F5344CB8AC3E}">
        <p14:creationId xmlns:p14="http://schemas.microsoft.com/office/powerpoint/2010/main" val="75193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HAMADA…">
            <a:extLst>
              <a:ext uri="{FF2B5EF4-FFF2-40B4-BE49-F238E27FC236}">
                <a16:creationId xmlns:a16="http://schemas.microsoft.com/office/drawing/2014/main" id="{E233A99C-6702-D599-4C2C-7B68F56A7BD4}"/>
              </a:ext>
            </a:extLst>
          </p:cNvPr>
          <p:cNvSpPr txBox="1"/>
          <p:nvPr/>
        </p:nvSpPr>
        <p:spPr>
          <a:xfrm>
            <a:off x="711202" y="250760"/>
            <a:ext cx="7179685" cy="523220"/>
          </a:xfrm>
          <a:prstGeom prst="rect">
            <a:avLst/>
          </a:prstGeom>
          <a:noFill/>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F6FC6"/>
                </a:solidFill>
                <a:latin typeface="Montserrat Black"/>
                <a:ea typeface="Montserrat Black"/>
                <a:cs typeface="Montserrat Black"/>
                <a:sym typeface="Montserrat Black"/>
              </a:defRPr>
            </a:pPr>
            <a:r>
              <a:rPr kumimoji="0" lang="pt-BR" sz="2800" b="1" i="0" u="none" strike="noStrike" kern="1200" cap="none" spc="0" normalizeH="0" baseline="0" noProof="0" dirty="0">
                <a:ln>
                  <a:noFill/>
                </a:ln>
                <a:solidFill>
                  <a:srgbClr val="FFC000"/>
                </a:solidFill>
                <a:effectLst/>
                <a:uLnTx/>
                <a:uFillTx/>
                <a:latin typeface="Montserrat" panose="00000500000000000000" pitchFamily="2" charset="0"/>
                <a:sym typeface="Montserrat Black"/>
              </a:rPr>
              <a:t>NR 1 – Cobrança do SMRSU</a:t>
            </a:r>
          </a:p>
        </p:txBody>
      </p:sp>
      <p:sp>
        <p:nvSpPr>
          <p:cNvPr id="3" name="Retângulo 3">
            <a:extLst>
              <a:ext uri="{FF2B5EF4-FFF2-40B4-BE49-F238E27FC236}">
                <a16:creationId xmlns:a16="http://schemas.microsoft.com/office/drawing/2014/main" id="{F7407BC9-3D7D-26D1-66C4-80CE25D8D658}"/>
              </a:ext>
            </a:extLst>
          </p:cNvPr>
          <p:cNvSpPr>
            <a:spLocks noChangeArrowheads="1"/>
          </p:cNvSpPr>
          <p:nvPr/>
        </p:nvSpPr>
        <p:spPr bwMode="auto">
          <a:xfrm>
            <a:off x="711201" y="875513"/>
            <a:ext cx="11280357" cy="245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r>
              <a:rPr lang="pt-BR" sz="2000" b="1" dirty="0">
                <a:solidFill>
                  <a:srgbClr val="3B3838"/>
                </a:solidFill>
                <a:latin typeface="+mn-lt"/>
              </a:rPr>
              <a:t>Fixação do valor inicial da tarifa (Item 6.1, Regime Tarifário)</a:t>
            </a:r>
          </a:p>
          <a:p>
            <a:pPr lvl="1">
              <a:spcBef>
                <a:spcPts val="1200"/>
              </a:spcBef>
              <a:spcAft>
                <a:spcPts val="400"/>
              </a:spcAft>
            </a:pPr>
            <a:r>
              <a:rPr lang="pt-BR" sz="2000" i="1" dirty="0">
                <a:solidFill>
                  <a:srgbClr val="3B3838"/>
                </a:solidFill>
                <a:latin typeface="+mn-lt"/>
              </a:rPr>
              <a:t>“A TARIFA pode ser instituída mediante:</a:t>
            </a:r>
          </a:p>
          <a:p>
            <a:pPr marL="808038" lvl="1" indent="-350838" algn="just"/>
            <a:r>
              <a:rPr lang="pt-BR" sz="2000" i="1" dirty="0">
                <a:solidFill>
                  <a:srgbClr val="3B3838"/>
                </a:solidFill>
                <a:latin typeface="+mn-lt"/>
              </a:rPr>
              <a:t>I) 		</a:t>
            </a:r>
            <a:r>
              <a:rPr lang="pt-BR" sz="2000" b="1" i="1" dirty="0">
                <a:solidFill>
                  <a:srgbClr val="3B3838"/>
                </a:solidFill>
                <a:latin typeface="+mn-lt"/>
              </a:rPr>
              <a:t>contrato de concessão</a:t>
            </a:r>
            <a:r>
              <a:rPr lang="pt-BR" sz="2000" i="1" dirty="0">
                <a:solidFill>
                  <a:srgbClr val="3B3838"/>
                </a:solidFill>
                <a:latin typeface="+mn-lt"/>
              </a:rPr>
              <a:t>, de acordo com o mecanismo de definição do valor inicial da TARIFA 	no edital de concessão;</a:t>
            </a:r>
          </a:p>
          <a:p>
            <a:pPr lvl="1" algn="just"/>
            <a:r>
              <a:rPr lang="pt-BR" sz="2000" i="1" dirty="0">
                <a:solidFill>
                  <a:srgbClr val="3B3838"/>
                </a:solidFill>
                <a:latin typeface="+mn-lt"/>
              </a:rPr>
              <a:t>II) 		</a:t>
            </a:r>
            <a:r>
              <a:rPr lang="pt-BR" sz="2000" b="1" i="1" dirty="0">
                <a:solidFill>
                  <a:srgbClr val="3B3838"/>
                </a:solidFill>
                <a:latin typeface="+mn-lt"/>
              </a:rPr>
              <a:t>ato administrativo do TITULAR</a:t>
            </a:r>
            <a:r>
              <a:rPr lang="pt-BR" sz="2000" i="1" dirty="0">
                <a:solidFill>
                  <a:srgbClr val="3B3838"/>
                </a:solidFill>
                <a:latin typeface="+mn-lt"/>
              </a:rPr>
              <a:t>, quando o serviço for prestado pela administração direta, 	autarquia, empresa pública ou sociedade de economia mista controlados pelo TITULAR, ou 	por </a:t>
            </a:r>
            <a:r>
              <a:rPr lang="pt-BR" sz="2000" b="1" i="1" dirty="0">
                <a:solidFill>
                  <a:srgbClr val="3B3838"/>
                </a:solidFill>
                <a:latin typeface="+mn-lt"/>
              </a:rPr>
              <a:t>concessão administrativa </a:t>
            </a:r>
            <a:r>
              <a:rPr lang="pt-BR" sz="2000" i="1" dirty="0">
                <a:solidFill>
                  <a:srgbClr val="3B3838"/>
                </a:solidFill>
                <a:latin typeface="+mn-lt"/>
              </a:rPr>
              <a:t>regida pela Lei nº 11.079/2004; ...”</a:t>
            </a:r>
            <a:endParaRPr kumimoji="0" lang="pt-BR" sz="2000" b="0" i="1" u="none" strike="noStrike" kern="1200" cap="none" spc="0" normalizeH="0" baseline="0" noProof="0" dirty="0">
              <a:ln>
                <a:noFill/>
              </a:ln>
              <a:solidFill>
                <a:srgbClr val="3B3838"/>
              </a:solidFill>
              <a:effectLst/>
              <a:uLnTx/>
              <a:uFillTx/>
              <a:latin typeface="+mn-lt"/>
              <a:cs typeface="Calibri" panose="020F0502020204030204" pitchFamily="34" charset="0"/>
              <a:sym typeface="Helvetica" panose="020B0604020202020204" pitchFamily="34" charset="0"/>
            </a:endParaRPr>
          </a:p>
        </p:txBody>
      </p:sp>
      <p:sp>
        <p:nvSpPr>
          <p:cNvPr id="6" name="Lorem ipsum dolor sit amet, consectetur adipiscing elit. Aliquam in pulvinar diam. Donec dictum porttitor diam eu tempor.">
            <a:extLst>
              <a:ext uri="{FF2B5EF4-FFF2-40B4-BE49-F238E27FC236}">
                <a16:creationId xmlns:a16="http://schemas.microsoft.com/office/drawing/2014/main" id="{C2DFCEF8-260E-99AF-DC45-567E71C70E08}"/>
              </a:ext>
            </a:extLst>
          </p:cNvPr>
          <p:cNvSpPr txBox="1"/>
          <p:nvPr/>
        </p:nvSpPr>
        <p:spPr>
          <a:xfrm>
            <a:off x="711204" y="3336371"/>
            <a:ext cx="11280354" cy="284180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nSpc>
                <a:spcPct val="150000"/>
              </a:lnSpc>
              <a:defRPr sz="1100">
                <a:solidFill>
                  <a:srgbClr val="A6A6A6"/>
                </a:solidFill>
                <a:latin typeface="Lato Regular"/>
                <a:ea typeface="Lato Regular"/>
                <a:cs typeface="Lato Regular"/>
                <a:sym typeface="Lato Regular"/>
              </a:defRPr>
            </a:lvl1pPr>
          </a:lstStyle>
          <a:p>
            <a:pPr lvl="0" hangingPunct="0">
              <a:lnSpc>
                <a:spcPct val="100000"/>
              </a:lnSpc>
              <a:spcBef>
                <a:spcPts val="600"/>
              </a:spcBef>
              <a:defRPr/>
            </a:pPr>
            <a:r>
              <a:rPr lang="pt-BR" sz="1800" b="1" kern="0" dirty="0">
                <a:solidFill>
                  <a:srgbClr val="3B3838"/>
                </a:solidFill>
                <a:latin typeface="Aptos"/>
                <a:cs typeface="Calibri" panose="020F0502020204030204" pitchFamily="34" charset="0"/>
              </a:rPr>
              <a:t>Por contrato (item 6.1.1, Regime tarifário)</a:t>
            </a:r>
          </a:p>
          <a:p>
            <a:pPr lvl="2" algn="just" hangingPunct="0">
              <a:spcBef>
                <a:spcPts val="400"/>
              </a:spcBef>
              <a:spcAft>
                <a:spcPts val="400"/>
              </a:spcAft>
              <a:defRPr/>
            </a:pPr>
            <a:r>
              <a:rPr lang="pt-BR" kern="0" dirty="0">
                <a:solidFill>
                  <a:srgbClr val="3B3838"/>
                </a:solidFill>
                <a:latin typeface="Aptos"/>
                <a:cs typeface="Calibri" panose="020F0502020204030204" pitchFamily="34" charset="0"/>
              </a:rPr>
              <a:t>“6.1.1.1. Considera-se que </a:t>
            </a:r>
            <a:r>
              <a:rPr lang="pt-BR" b="1" kern="0" dirty="0">
                <a:solidFill>
                  <a:srgbClr val="3B3838"/>
                </a:solidFill>
                <a:latin typeface="Aptos"/>
                <a:cs typeface="Calibri" panose="020F0502020204030204" pitchFamily="34" charset="0"/>
              </a:rPr>
              <a:t>a TARIFA </a:t>
            </a:r>
            <a:r>
              <a:rPr lang="pt-BR" kern="0" dirty="0">
                <a:solidFill>
                  <a:srgbClr val="3B3838"/>
                </a:solidFill>
                <a:latin typeface="Aptos"/>
                <a:cs typeface="Calibri" panose="020F0502020204030204" pitchFamily="34" charset="0"/>
              </a:rPr>
              <a:t>prevista em contratos de </a:t>
            </a:r>
            <a:r>
              <a:rPr lang="pt-BR" b="1" kern="0" dirty="0">
                <a:solidFill>
                  <a:srgbClr val="3B3838"/>
                </a:solidFill>
                <a:latin typeface="Aptos"/>
                <a:cs typeface="Calibri" panose="020F0502020204030204" pitchFamily="34" charset="0"/>
              </a:rPr>
              <a:t>concessão atende ao disposto nesta Norma de Referência </a:t>
            </a:r>
            <a:r>
              <a:rPr lang="pt-BR" kern="0" dirty="0">
                <a:solidFill>
                  <a:srgbClr val="3B3838"/>
                </a:solidFill>
                <a:latin typeface="Aptos"/>
                <a:cs typeface="Calibri" panose="020F0502020204030204" pitchFamily="34" charset="0"/>
              </a:rPr>
              <a:t>caso a </a:t>
            </a:r>
            <a:r>
              <a:rPr lang="pt-BR" b="1" kern="0" dirty="0">
                <a:solidFill>
                  <a:srgbClr val="3B3838"/>
                </a:solidFill>
                <a:latin typeface="Aptos"/>
                <a:cs typeface="Calibri" panose="020F0502020204030204" pitchFamily="34" charset="0"/>
              </a:rPr>
              <a:t>ENTIDADE REGULADORA </a:t>
            </a:r>
            <a:r>
              <a:rPr lang="pt-BR" kern="0" dirty="0">
                <a:solidFill>
                  <a:srgbClr val="3B3838"/>
                </a:solidFill>
                <a:latin typeface="Aptos"/>
                <a:cs typeface="Calibri" panose="020F0502020204030204" pitchFamily="34" charset="0"/>
              </a:rPr>
              <a:t>DO SMRSU tenha se </a:t>
            </a:r>
            <a:r>
              <a:rPr lang="pt-BR" b="1" kern="0" dirty="0">
                <a:solidFill>
                  <a:srgbClr val="3B3838"/>
                </a:solidFill>
                <a:latin typeface="Aptos"/>
                <a:cs typeface="Calibri" panose="020F0502020204030204" pitchFamily="34" charset="0"/>
              </a:rPr>
              <a:t>manifestado formalmente sobre a adequação da minuta do contrato às disposições da Norma</a:t>
            </a:r>
            <a:r>
              <a:rPr lang="pt-BR" kern="0" dirty="0">
                <a:solidFill>
                  <a:srgbClr val="3B3838"/>
                </a:solidFill>
                <a:latin typeface="Aptos"/>
                <a:cs typeface="Calibri" panose="020F0502020204030204" pitchFamily="34" charset="0"/>
              </a:rPr>
              <a:t>, anteriormente à publicação da consulta pública do edital para seleção do PRESTADOR DE SERVIÇO.</a:t>
            </a:r>
          </a:p>
          <a:p>
            <a:pPr lvl="2" algn="just" hangingPunct="0">
              <a:spcBef>
                <a:spcPts val="400"/>
              </a:spcBef>
              <a:spcAft>
                <a:spcPts val="400"/>
              </a:spcAft>
              <a:defRPr/>
            </a:pPr>
            <a:r>
              <a:rPr lang="pt-BR" dirty="0">
                <a:solidFill>
                  <a:srgbClr val="3B3838"/>
                </a:solidFill>
              </a:rPr>
              <a:t>6.1.1.2. Caso, </a:t>
            </a:r>
            <a:r>
              <a:rPr lang="pt-BR" b="1" dirty="0">
                <a:solidFill>
                  <a:srgbClr val="3B3838"/>
                </a:solidFill>
              </a:rPr>
              <a:t>na data da publicação de consulta pública do edital </a:t>
            </a:r>
            <a:r>
              <a:rPr lang="pt-BR" dirty="0">
                <a:solidFill>
                  <a:srgbClr val="3B3838"/>
                </a:solidFill>
              </a:rPr>
              <a:t>para seleção do PRESTADOR DE SERVIÇO, ainda </a:t>
            </a:r>
            <a:r>
              <a:rPr lang="pt-BR" b="1" dirty="0">
                <a:solidFill>
                  <a:srgbClr val="3B3838"/>
                </a:solidFill>
              </a:rPr>
              <a:t>não exista a ENTIDADE REGULADORA </a:t>
            </a:r>
            <a:r>
              <a:rPr lang="pt-BR" dirty="0">
                <a:solidFill>
                  <a:srgbClr val="3B3838"/>
                </a:solidFill>
              </a:rPr>
              <a:t>DO SMRSU, </a:t>
            </a:r>
            <a:r>
              <a:rPr lang="pt-BR" b="1" dirty="0">
                <a:solidFill>
                  <a:srgbClr val="3B3838"/>
                </a:solidFill>
              </a:rPr>
              <a:t>a manifestação prevista </a:t>
            </a:r>
            <a:r>
              <a:rPr lang="pt-BR" dirty="0">
                <a:solidFill>
                  <a:srgbClr val="3B3838"/>
                </a:solidFill>
              </a:rPr>
              <a:t>no item 6.1.1.1 </a:t>
            </a:r>
            <a:r>
              <a:rPr lang="pt-BR" b="1" dirty="0">
                <a:solidFill>
                  <a:srgbClr val="3B3838"/>
                </a:solidFill>
              </a:rPr>
              <a:t>deve ser feita pelo TITULAR </a:t>
            </a:r>
            <a:r>
              <a:rPr lang="pt-BR" dirty="0">
                <a:solidFill>
                  <a:srgbClr val="3B3838"/>
                </a:solidFill>
              </a:rPr>
              <a:t>ou pela ESTRUTURA DE PRESTAÇÃO REGIONALIZADA.”</a:t>
            </a:r>
          </a:p>
          <a:p>
            <a:pPr lvl="2" algn="r" hangingPunct="0">
              <a:spcBef>
                <a:spcPts val="400"/>
              </a:spcBef>
              <a:spcAft>
                <a:spcPts val="400"/>
              </a:spcAft>
              <a:defRPr/>
            </a:pPr>
            <a:r>
              <a:rPr lang="pt-BR" dirty="0">
                <a:solidFill>
                  <a:srgbClr val="3B3838"/>
                </a:solidFill>
              </a:rPr>
              <a:t>[grifos nossos]</a:t>
            </a:r>
          </a:p>
        </p:txBody>
      </p:sp>
    </p:spTree>
    <p:extLst>
      <p:ext uri="{BB962C8B-B14F-4D97-AF65-F5344CB8AC3E}">
        <p14:creationId xmlns:p14="http://schemas.microsoft.com/office/powerpoint/2010/main" val="373760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HAMADA…">
            <a:extLst>
              <a:ext uri="{FF2B5EF4-FFF2-40B4-BE49-F238E27FC236}">
                <a16:creationId xmlns:a16="http://schemas.microsoft.com/office/drawing/2014/main" id="{E233A99C-6702-D599-4C2C-7B68F56A7BD4}"/>
              </a:ext>
            </a:extLst>
          </p:cNvPr>
          <p:cNvSpPr txBox="1"/>
          <p:nvPr/>
        </p:nvSpPr>
        <p:spPr>
          <a:xfrm>
            <a:off x="711202" y="250760"/>
            <a:ext cx="7179685" cy="523220"/>
          </a:xfrm>
          <a:prstGeom prst="rect">
            <a:avLst/>
          </a:prstGeom>
          <a:no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F6FC6"/>
                </a:solidFill>
                <a:latin typeface="Montserrat Black"/>
                <a:ea typeface="Montserrat Black"/>
                <a:cs typeface="Montserrat Black"/>
                <a:sym typeface="Montserrat Black"/>
              </a:defRPr>
            </a:pPr>
            <a:r>
              <a:rPr kumimoji="0" lang="pt-BR" sz="2800" b="1" i="0" u="none" strike="noStrike" kern="1200" cap="none" spc="0" normalizeH="0" baseline="0" noProof="0" dirty="0">
                <a:ln>
                  <a:noFill/>
                </a:ln>
                <a:solidFill>
                  <a:srgbClr val="FFC000"/>
                </a:solidFill>
                <a:effectLst/>
                <a:uLnTx/>
                <a:uFillTx/>
                <a:latin typeface="Montserrat" panose="00000500000000000000" pitchFamily="2" charset="0"/>
                <a:sym typeface="Montserrat Black"/>
              </a:rPr>
              <a:t>NR 1 – Cobrança do SMRSU</a:t>
            </a:r>
          </a:p>
        </p:txBody>
      </p:sp>
      <p:sp>
        <p:nvSpPr>
          <p:cNvPr id="3" name="Retângulo 3">
            <a:extLst>
              <a:ext uri="{FF2B5EF4-FFF2-40B4-BE49-F238E27FC236}">
                <a16:creationId xmlns:a16="http://schemas.microsoft.com/office/drawing/2014/main" id="{F7407BC9-3D7D-26D1-66C4-80CE25D8D658}"/>
              </a:ext>
            </a:extLst>
          </p:cNvPr>
          <p:cNvSpPr>
            <a:spLocks noChangeArrowheads="1"/>
          </p:cNvSpPr>
          <p:nvPr/>
        </p:nvSpPr>
        <p:spPr bwMode="auto">
          <a:xfrm>
            <a:off x="711201" y="802373"/>
            <a:ext cx="11280357" cy="183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spcBef>
                <a:spcPts val="400"/>
              </a:spcBef>
              <a:spcAft>
                <a:spcPts val="400"/>
              </a:spcAft>
            </a:pPr>
            <a:r>
              <a:rPr lang="pt-BR" sz="2000" b="1" dirty="0">
                <a:solidFill>
                  <a:srgbClr val="3B3838"/>
                </a:solidFill>
                <a:latin typeface="+mn-lt"/>
              </a:rPr>
              <a:t>Reajuste</a:t>
            </a:r>
          </a:p>
          <a:p>
            <a:pPr algn="just">
              <a:spcBef>
                <a:spcPts val="400"/>
              </a:spcBef>
              <a:spcAft>
                <a:spcPts val="400"/>
              </a:spcAft>
            </a:pPr>
            <a:r>
              <a:rPr lang="pt-BR" sz="2000" i="1" dirty="0">
                <a:solidFill>
                  <a:srgbClr val="3B3838"/>
                </a:solidFill>
                <a:latin typeface="+mn-lt"/>
              </a:rPr>
              <a:t>“6.2.2. As TARIFAS devem ser reajustadas anualmente, observado o intervalo mínimo de 12 (doze) meses, devendo-se adotar:</a:t>
            </a:r>
          </a:p>
          <a:p>
            <a:pPr algn="just">
              <a:spcBef>
                <a:spcPts val="400"/>
              </a:spcBef>
              <a:spcAft>
                <a:spcPts val="400"/>
              </a:spcAft>
            </a:pPr>
            <a:r>
              <a:rPr lang="pt-BR" sz="2000" i="1" dirty="0">
                <a:solidFill>
                  <a:srgbClr val="3B3838"/>
                </a:solidFill>
                <a:latin typeface="+mn-lt"/>
              </a:rPr>
              <a:t>	I) o </a:t>
            </a:r>
            <a:r>
              <a:rPr lang="pt-BR" sz="2000" b="1" i="1" dirty="0">
                <a:solidFill>
                  <a:srgbClr val="3B3838"/>
                </a:solidFill>
                <a:latin typeface="+mn-lt"/>
              </a:rPr>
              <a:t>índice ou fórmula paramétrica</a:t>
            </a:r>
            <a:r>
              <a:rPr lang="pt-BR" sz="2000" i="1" dirty="0">
                <a:solidFill>
                  <a:srgbClr val="3B3838"/>
                </a:solidFill>
                <a:latin typeface="+mn-lt"/>
              </a:rPr>
              <a:t> de reajuste, a data base e o prazo prévio de divulgação 	</a:t>
            </a:r>
            <a:r>
              <a:rPr lang="pt-BR" sz="2000" b="1" i="1" dirty="0">
                <a:solidFill>
                  <a:srgbClr val="3B3838"/>
                </a:solidFill>
                <a:latin typeface="+mn-lt"/>
              </a:rPr>
              <a:t>previstos no contrato de concessão</a:t>
            </a:r>
            <a:r>
              <a:rPr lang="pt-BR" sz="2000" i="1" dirty="0">
                <a:solidFill>
                  <a:srgbClr val="3B3838"/>
                </a:solidFill>
                <a:latin typeface="+mn-lt"/>
              </a:rPr>
              <a:t>, quando existente; ... ”</a:t>
            </a:r>
            <a:endParaRPr kumimoji="0" lang="pt-BR" sz="2000" b="0" i="1" u="none" strike="noStrike" kern="1200" cap="none" spc="0" normalizeH="0" baseline="0" noProof="0" dirty="0">
              <a:ln>
                <a:noFill/>
              </a:ln>
              <a:solidFill>
                <a:srgbClr val="3B3838"/>
              </a:solidFill>
              <a:effectLst/>
              <a:uLnTx/>
              <a:uFillTx/>
              <a:latin typeface="+mn-lt"/>
              <a:cs typeface="Calibri" panose="020F0502020204030204" pitchFamily="34" charset="0"/>
              <a:sym typeface="Helvetica" panose="020B0604020202020204" pitchFamily="34" charset="0"/>
            </a:endParaRPr>
          </a:p>
        </p:txBody>
      </p:sp>
      <p:sp>
        <p:nvSpPr>
          <p:cNvPr id="6" name="Lorem ipsum dolor sit amet, consectetur adipiscing elit. Aliquam in pulvinar diam. Donec dictum porttitor diam eu tempor.">
            <a:extLst>
              <a:ext uri="{FF2B5EF4-FFF2-40B4-BE49-F238E27FC236}">
                <a16:creationId xmlns:a16="http://schemas.microsoft.com/office/drawing/2014/main" id="{C2DFCEF8-260E-99AF-DC45-567E71C70E08}"/>
              </a:ext>
            </a:extLst>
          </p:cNvPr>
          <p:cNvSpPr txBox="1"/>
          <p:nvPr/>
        </p:nvSpPr>
        <p:spPr>
          <a:xfrm>
            <a:off x="711201" y="2635946"/>
            <a:ext cx="11280354" cy="509627"/>
          </a:xfrm>
          <a:prstGeom prst="rect">
            <a:avLst/>
          </a:prstGeom>
          <a:solidFill>
            <a:srgbClr val="F2F7FB"/>
          </a:solidFill>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nSpc>
                <a:spcPct val="150000"/>
              </a:lnSpc>
              <a:defRPr sz="1100">
                <a:solidFill>
                  <a:srgbClr val="A6A6A6"/>
                </a:solidFill>
                <a:latin typeface="Lato Regular"/>
                <a:ea typeface="Lato Regular"/>
                <a:cs typeface="Lato Regular"/>
                <a:sym typeface="Lato Regular"/>
              </a:defRPr>
            </a:lvl1pPr>
          </a:lstStyle>
          <a:p>
            <a:r>
              <a:rPr lang="pt-BR" sz="2000" b="1" dirty="0">
                <a:solidFill>
                  <a:srgbClr val="3B3838"/>
                </a:solidFill>
                <a:latin typeface="+mn-lt"/>
              </a:rPr>
              <a:t>Revisões	</a:t>
            </a:r>
            <a:endParaRPr lang="pt-BR" sz="2000" dirty="0">
              <a:solidFill>
                <a:srgbClr val="3B3838"/>
              </a:solidFill>
              <a:latin typeface="+mn-lt"/>
            </a:endParaRPr>
          </a:p>
        </p:txBody>
      </p:sp>
      <p:sp>
        <p:nvSpPr>
          <p:cNvPr id="5" name="CaixaDeTexto 4">
            <a:extLst>
              <a:ext uri="{FF2B5EF4-FFF2-40B4-BE49-F238E27FC236}">
                <a16:creationId xmlns:a16="http://schemas.microsoft.com/office/drawing/2014/main" id="{A5B98289-2A14-955A-98E3-04DD01FAD834}"/>
              </a:ext>
            </a:extLst>
          </p:cNvPr>
          <p:cNvSpPr txBox="1"/>
          <p:nvPr/>
        </p:nvSpPr>
        <p:spPr>
          <a:xfrm>
            <a:off x="1066799" y="3083462"/>
            <a:ext cx="10924756" cy="3774538"/>
          </a:xfrm>
          <a:prstGeom prst="rect">
            <a:avLst/>
          </a:prstGeom>
          <a:solidFill>
            <a:srgbClr val="F2F7FB"/>
          </a:solidFill>
        </p:spPr>
        <p:txBody>
          <a:bodyPr wrap="square">
            <a:spAutoFit/>
          </a:bodyPr>
          <a:lstStyle/>
          <a:p>
            <a:pPr defTabSz="444500">
              <a:lnSpc>
                <a:spcPct val="100000"/>
              </a:lnSpc>
              <a:spcAft>
                <a:spcPts val="400"/>
              </a:spcAft>
            </a:pPr>
            <a:r>
              <a:rPr lang="pt-BR" sz="2000" b="1" dirty="0">
                <a:solidFill>
                  <a:srgbClr val="3B3838"/>
                </a:solidFill>
                <a:latin typeface="+mn-lt"/>
              </a:rPr>
              <a:t>	Revisão periódica</a:t>
            </a:r>
          </a:p>
          <a:p>
            <a:pPr marL="0" lvl="2" algn="just" defTabSz="444500"/>
            <a:r>
              <a:rPr lang="pt-BR" i="1" dirty="0">
                <a:solidFill>
                  <a:srgbClr val="3B3838"/>
                </a:solidFill>
              </a:rPr>
              <a:t>	“6.3.1.1. A revisão periódica é o processo de </a:t>
            </a:r>
            <a:r>
              <a:rPr lang="pt-BR" b="1" i="1" dirty="0">
                <a:solidFill>
                  <a:srgbClr val="3B3838"/>
                </a:solidFill>
              </a:rPr>
              <a:t>reavaliação ampla das condições de prestação dos 	serviços</a:t>
            </a:r>
            <a:r>
              <a:rPr lang="pt-BR" i="1" dirty="0">
                <a:solidFill>
                  <a:srgbClr val="3B3838"/>
                </a:solidFill>
              </a:rPr>
              <a:t>, com o </a:t>
            </a:r>
            <a:r>
              <a:rPr lang="pt-BR" b="1" i="1" dirty="0">
                <a:solidFill>
                  <a:srgbClr val="3B3838"/>
                </a:solidFill>
              </a:rPr>
              <a:t>objetivo de garantir</a:t>
            </a:r>
            <a:r>
              <a:rPr lang="pt-BR" i="1" dirty="0">
                <a:solidFill>
                  <a:srgbClr val="3B3838"/>
                </a:solidFill>
              </a:rPr>
              <a:t> a distribuição dos ganhos de produtividade e a SUSTENTABILIDADE 	ECONÔMICO-FINANCEIRA da prestação, em caso de prestação por órgão ou entidade da Administração 	Pública, e </a:t>
            </a:r>
            <a:r>
              <a:rPr lang="pt-BR" b="1" i="1" dirty="0">
                <a:solidFill>
                  <a:srgbClr val="3B3838"/>
                </a:solidFill>
              </a:rPr>
              <a:t>a manutenção do equilíbrio econômico-financeiro </a:t>
            </a:r>
            <a:r>
              <a:rPr lang="pt-BR" i="1" dirty="0">
                <a:solidFill>
                  <a:srgbClr val="3B3838"/>
                </a:solidFill>
              </a:rPr>
              <a:t>do contrato, em caso de prestação 	mediante </a:t>
            </a:r>
            <a:r>
              <a:rPr lang="pt-BR" b="1" i="1" dirty="0">
                <a:solidFill>
                  <a:srgbClr val="3B3838"/>
                </a:solidFill>
              </a:rPr>
              <a:t>contrato de concessão</a:t>
            </a:r>
            <a:r>
              <a:rPr lang="pt-BR" i="1" dirty="0">
                <a:solidFill>
                  <a:srgbClr val="3B3838"/>
                </a:solidFill>
              </a:rPr>
              <a:t>.” </a:t>
            </a:r>
          </a:p>
          <a:p>
            <a:pPr marL="0" lvl="2" algn="just" defTabSz="444500">
              <a:spcBef>
                <a:spcPts val="1200"/>
              </a:spcBef>
              <a:spcAft>
                <a:spcPts val="400"/>
              </a:spcAft>
            </a:pPr>
            <a:r>
              <a:rPr lang="pt-BR" sz="2000" b="1" dirty="0">
                <a:solidFill>
                  <a:srgbClr val="3B3838"/>
                </a:solidFill>
              </a:rPr>
              <a:t>	Revisão extraordinária</a:t>
            </a:r>
            <a:endParaRPr lang="pt-BR" sz="2000" dirty="0">
              <a:solidFill>
                <a:srgbClr val="3B3838"/>
              </a:solidFill>
            </a:endParaRPr>
          </a:p>
          <a:p>
            <a:pPr marL="0" lvl="2" algn="just" defTabSz="444500"/>
            <a:r>
              <a:rPr lang="pt-BR" i="1" dirty="0">
                <a:solidFill>
                  <a:srgbClr val="3B3838"/>
                </a:solidFill>
              </a:rPr>
              <a:t>	“6.3.2.1. A revisão extraordinária objetiva a </a:t>
            </a:r>
            <a:r>
              <a:rPr lang="pt-BR" b="1" i="1" dirty="0">
                <a:solidFill>
                  <a:srgbClr val="3B3838"/>
                </a:solidFill>
              </a:rPr>
              <a:t>recomposição das condições de prestação</a:t>
            </a:r>
            <a:r>
              <a:rPr lang="pt-BR" i="1" dirty="0">
                <a:solidFill>
                  <a:srgbClr val="3B3838"/>
                </a:solidFill>
              </a:rPr>
              <a:t> dos serviços 	sempre que comprovado:</a:t>
            </a:r>
          </a:p>
          <a:p>
            <a:pPr marL="1701800" lvl="3" indent="-330200" algn="just">
              <a:buAutoNum type="romanUcParenR"/>
            </a:pPr>
            <a:r>
              <a:rPr lang="pt-BR" b="1" i="1" dirty="0">
                <a:solidFill>
                  <a:srgbClr val="3B3838"/>
                </a:solidFill>
              </a:rPr>
              <a:t>desequilíbrio econômico-financeiro </a:t>
            </a:r>
            <a:r>
              <a:rPr lang="pt-BR" i="1" dirty="0">
                <a:solidFill>
                  <a:srgbClr val="3B3838"/>
                </a:solidFill>
              </a:rPr>
              <a:t>do contrato, no caso de o serviço ter sua prestação delegada por </a:t>
            </a:r>
            <a:r>
              <a:rPr lang="pt-BR" b="1" i="1" dirty="0">
                <a:solidFill>
                  <a:srgbClr val="3B3838"/>
                </a:solidFill>
              </a:rPr>
              <a:t>contrato de concessão</a:t>
            </a:r>
            <a:r>
              <a:rPr lang="pt-BR" i="1" dirty="0">
                <a:solidFill>
                  <a:srgbClr val="3B3838"/>
                </a:solidFill>
              </a:rPr>
              <a:t>; ...</a:t>
            </a:r>
            <a:r>
              <a:rPr lang="pt-BR" dirty="0">
                <a:solidFill>
                  <a:srgbClr val="3B3838"/>
                </a:solidFill>
              </a:rPr>
              <a:t>” </a:t>
            </a:r>
            <a:r>
              <a:rPr lang="pt-BR" sz="2000" dirty="0">
                <a:solidFill>
                  <a:srgbClr val="3B3838"/>
                </a:solidFill>
                <a:latin typeface="+mn-lt"/>
              </a:rPr>
              <a:t>	</a:t>
            </a:r>
          </a:p>
          <a:p>
            <a:pPr lvl="5" algn="r"/>
            <a:r>
              <a:rPr lang="pt-BR" sz="2000" dirty="0">
                <a:solidFill>
                  <a:srgbClr val="3B3838"/>
                </a:solidFill>
                <a:latin typeface="+mn-lt"/>
              </a:rPr>
              <a:t>							[grifos nossos]</a:t>
            </a:r>
          </a:p>
        </p:txBody>
      </p:sp>
    </p:spTree>
    <p:extLst>
      <p:ext uri="{BB962C8B-B14F-4D97-AF65-F5344CB8AC3E}">
        <p14:creationId xmlns:p14="http://schemas.microsoft.com/office/powerpoint/2010/main" val="156017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HAMADA…">
            <a:extLst>
              <a:ext uri="{FF2B5EF4-FFF2-40B4-BE49-F238E27FC236}">
                <a16:creationId xmlns:a16="http://schemas.microsoft.com/office/drawing/2014/main" id="{B4B2F576-F652-5A15-61F4-FD6A25FF32BF}"/>
              </a:ext>
            </a:extLst>
          </p:cNvPr>
          <p:cNvSpPr txBox="1"/>
          <p:nvPr/>
        </p:nvSpPr>
        <p:spPr>
          <a:xfrm>
            <a:off x="711201" y="250760"/>
            <a:ext cx="7181515" cy="523220"/>
          </a:xfrm>
          <a:prstGeom prst="rect">
            <a:avLst/>
          </a:prstGeom>
          <a:no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3600">
                <a:solidFill>
                  <a:srgbClr val="0F6FC6"/>
                </a:solidFill>
                <a:latin typeface="Montserrat Black"/>
                <a:ea typeface="Montserrat Black"/>
                <a:cs typeface="Montserrat Black"/>
                <a:sym typeface="Montserrat Black"/>
              </a:defRPr>
            </a:pPr>
            <a:r>
              <a:rPr lang="pt-BR" sz="2800" b="1" dirty="0">
                <a:solidFill>
                  <a:srgbClr val="FFC000"/>
                </a:solidFill>
                <a:latin typeface="Montserrat" panose="00000500000000000000" pitchFamily="2" charset="0"/>
              </a:rPr>
              <a:t>Manual e curso da NR 1</a:t>
            </a:r>
            <a:endParaRPr sz="2800" b="1" dirty="0">
              <a:solidFill>
                <a:srgbClr val="FFC000"/>
              </a:solidFill>
              <a:latin typeface="Montserrat" panose="00000500000000000000" pitchFamily="2" charset="0"/>
            </a:endParaRPr>
          </a:p>
        </p:txBody>
      </p:sp>
      <p:sp>
        <p:nvSpPr>
          <p:cNvPr id="3" name="Lorem ipsum dolor sit amet, consectetur adipiscing elit. Aliquam in pulvinar diam. Donec dictum porttitor diam eu tempor.">
            <a:extLst>
              <a:ext uri="{FF2B5EF4-FFF2-40B4-BE49-F238E27FC236}">
                <a16:creationId xmlns:a16="http://schemas.microsoft.com/office/drawing/2014/main" id="{BBDE0F06-FE1C-E0F0-818C-BD7391AC5EAB}"/>
              </a:ext>
            </a:extLst>
          </p:cNvPr>
          <p:cNvSpPr txBox="1"/>
          <p:nvPr/>
        </p:nvSpPr>
        <p:spPr>
          <a:xfrm>
            <a:off x="576674" y="814437"/>
            <a:ext cx="3550826" cy="49334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nSpc>
                <a:spcPct val="150000"/>
              </a:lnSpc>
              <a:defRPr sz="1100">
                <a:solidFill>
                  <a:srgbClr val="A6A6A6"/>
                </a:solidFill>
                <a:latin typeface="Lato Regular"/>
                <a:ea typeface="Lato Regular"/>
                <a:cs typeface="Lato Regular"/>
                <a:sym typeface="Lato Regular"/>
              </a:defRPr>
            </a:lvl1pPr>
          </a:lstStyle>
          <a:p>
            <a:pPr>
              <a:lnSpc>
                <a:spcPct val="114000"/>
              </a:lnSpc>
              <a:spcAft>
                <a:spcPts val="600"/>
              </a:spcAft>
            </a:pPr>
            <a:r>
              <a:rPr lang="pt-BR" sz="2400" b="1" u="sng" dirty="0">
                <a:solidFill>
                  <a:srgbClr val="3B3838"/>
                </a:solidFill>
                <a:latin typeface="Aptos"/>
                <a:ea typeface="Lato Regular" panose="020F0502020204030203" pitchFamily="34" charset="0"/>
                <a:cs typeface="Calibri" panose="020F0502020204030204" pitchFamily="34" charset="0"/>
              </a:rPr>
              <a:t>Manual Orientativo</a:t>
            </a:r>
          </a:p>
        </p:txBody>
      </p:sp>
      <p:pic>
        <p:nvPicPr>
          <p:cNvPr id="4" name="Imagem 3" descr="Interface gráfica do usuário&#10;&#10;Descrição gerada automaticamente">
            <a:extLst>
              <a:ext uri="{FF2B5EF4-FFF2-40B4-BE49-F238E27FC236}">
                <a16:creationId xmlns:a16="http://schemas.microsoft.com/office/drawing/2014/main" id="{729818F0-E6BA-8283-CEA4-3F7347431F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33811" y="4414438"/>
            <a:ext cx="7181515" cy="2192802"/>
          </a:xfrm>
          <a:prstGeom prst="rect">
            <a:avLst/>
          </a:prstGeom>
        </p:spPr>
      </p:pic>
      <p:sp>
        <p:nvSpPr>
          <p:cNvPr id="5" name="Lorem ipsum dolor sit amet, consectetur adipiscing elit. Aliquam in pulvinar diam. Donec dictum porttitor diam eu tempor.">
            <a:extLst>
              <a:ext uri="{FF2B5EF4-FFF2-40B4-BE49-F238E27FC236}">
                <a16:creationId xmlns:a16="http://schemas.microsoft.com/office/drawing/2014/main" id="{5D725843-6374-8594-76FC-288E55E200C0}"/>
              </a:ext>
            </a:extLst>
          </p:cNvPr>
          <p:cNvSpPr txBox="1"/>
          <p:nvPr/>
        </p:nvSpPr>
        <p:spPr>
          <a:xfrm>
            <a:off x="576674" y="4146204"/>
            <a:ext cx="3857137" cy="109812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nSpc>
                <a:spcPct val="150000"/>
              </a:lnSpc>
              <a:defRPr sz="1100">
                <a:solidFill>
                  <a:srgbClr val="A6A6A6"/>
                </a:solidFill>
                <a:latin typeface="Lato Regular"/>
                <a:ea typeface="Lato Regular"/>
                <a:cs typeface="Lato Regular"/>
                <a:sym typeface="Lato Regular"/>
              </a:defRPr>
            </a:lvl1pPr>
          </a:lstStyle>
          <a:p>
            <a:pPr>
              <a:lnSpc>
                <a:spcPct val="114000"/>
              </a:lnSpc>
              <a:spcAft>
                <a:spcPts val="600"/>
              </a:spcAft>
            </a:pPr>
            <a:r>
              <a:rPr lang="pt-BR" sz="2400" b="1" u="sng" dirty="0">
                <a:solidFill>
                  <a:srgbClr val="3B3838"/>
                </a:solidFill>
                <a:latin typeface="Aptos"/>
                <a:ea typeface="Lato Regular" panose="020F0502020204030203" pitchFamily="34" charset="0"/>
                <a:cs typeface="Calibri" panose="020F0502020204030204" pitchFamily="34" charset="0"/>
              </a:rPr>
              <a:t>Curso da ENAP</a:t>
            </a:r>
          </a:p>
          <a:p>
            <a:pPr marL="285750" indent="-285750">
              <a:lnSpc>
                <a:spcPct val="100000"/>
              </a:lnSpc>
              <a:buFont typeface="Arial" panose="020B0604020202020204" pitchFamily="34" charset="0"/>
              <a:buChar char="•"/>
            </a:pPr>
            <a:r>
              <a:rPr lang="pt-BR" sz="2000" b="1" dirty="0">
                <a:solidFill>
                  <a:srgbClr val="3B3838"/>
                </a:solidFill>
                <a:latin typeface="Aptos"/>
                <a:ea typeface="Lato Regular" panose="020F0502020204030203" pitchFamily="34" charset="0"/>
                <a:cs typeface="Calibri" panose="020F0502020204030204" pitchFamily="34" charset="0"/>
              </a:rPr>
              <a:t>Endereço de acesso: </a:t>
            </a:r>
          </a:p>
          <a:p>
            <a:pPr marL="285750" indent="-285750">
              <a:lnSpc>
                <a:spcPct val="100000"/>
              </a:lnSpc>
              <a:buFont typeface="Arial" panose="020B0604020202020204" pitchFamily="34" charset="0"/>
              <a:buChar char="•"/>
            </a:pPr>
            <a:r>
              <a:rPr lang="pt-BR" sz="1300" b="1" u="sng" dirty="0">
                <a:solidFill>
                  <a:srgbClr val="0070C0"/>
                </a:solidFill>
                <a:latin typeface="Aptos"/>
                <a:ea typeface="Lato Regular" panose="020F0502020204030203"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https://www.escolavirtual.gov.br/curso/896</a:t>
            </a:r>
            <a:r>
              <a:rPr lang="pt-BR" sz="1300" b="1" u="sng" dirty="0">
                <a:solidFill>
                  <a:srgbClr val="0070C0"/>
                </a:solidFill>
                <a:latin typeface="Aptos"/>
                <a:ea typeface="Lato Regular" panose="020F0502020204030203" pitchFamily="34" charset="0"/>
                <a:cs typeface="Lato Regular" panose="020F0502020204030203" pitchFamily="34" charset="0"/>
                <a:hlinkClick r:id="rId4">
                  <a:extLst>
                    <a:ext uri="{A12FA001-AC4F-418D-AE19-62706E023703}">
                      <ahyp:hlinkClr xmlns:ahyp="http://schemas.microsoft.com/office/drawing/2018/hyperlinkcolor" val="tx"/>
                    </a:ext>
                  </a:extLst>
                </a:hlinkClick>
              </a:rPr>
              <a:t>/</a:t>
            </a:r>
            <a:r>
              <a:rPr lang="pt-BR" sz="1300" b="1" u="sng" dirty="0">
                <a:solidFill>
                  <a:srgbClr val="0070C0"/>
                </a:solidFill>
                <a:latin typeface="Aptos"/>
                <a:ea typeface="Lato Regular" panose="020F0502020204030203" pitchFamily="34" charset="0"/>
                <a:cs typeface="Lato Regular" panose="020F0502020204030203" pitchFamily="34" charset="0"/>
              </a:rPr>
              <a:t> </a:t>
            </a:r>
          </a:p>
        </p:txBody>
      </p:sp>
      <p:pic>
        <p:nvPicPr>
          <p:cNvPr id="6" name="Imagem 5">
            <a:extLst>
              <a:ext uri="{FF2B5EF4-FFF2-40B4-BE49-F238E27FC236}">
                <a16:creationId xmlns:a16="http://schemas.microsoft.com/office/drawing/2014/main" id="{51524712-1132-7217-CC24-27F4E7C7010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2265" b="3887"/>
          <a:stretch/>
        </p:blipFill>
        <p:spPr>
          <a:xfrm>
            <a:off x="3664825" y="998496"/>
            <a:ext cx="4557549" cy="3191426"/>
          </a:xfrm>
          <a:prstGeom prst="rect">
            <a:avLst/>
          </a:prstGeom>
        </p:spPr>
      </p:pic>
      <p:pic>
        <p:nvPicPr>
          <p:cNvPr id="1026" name="Picture 2">
            <a:extLst>
              <a:ext uri="{FF2B5EF4-FFF2-40B4-BE49-F238E27FC236}">
                <a16:creationId xmlns:a16="http://schemas.microsoft.com/office/drawing/2014/main" id="{56AC41C9-5D87-E2B6-4F1E-1933A4E9FFF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423899" y="998496"/>
            <a:ext cx="3191426" cy="3191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95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iterate>
                                    <p:tmAbs val="0"/>
                                  </p:iterate>
                                  <p:childTnLst>
                                    <p:set>
                                      <p:cBhvr>
                                        <p:cTn id="14" fill="hold"/>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1+#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5"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CHAMADA…">
            <a:extLst>
              <a:ext uri="{FF2B5EF4-FFF2-40B4-BE49-F238E27FC236}">
                <a16:creationId xmlns:a16="http://schemas.microsoft.com/office/drawing/2014/main" id="{EE48355C-CE31-AFCD-FAA5-2DAF69D0E9F0}"/>
              </a:ext>
            </a:extLst>
          </p:cNvPr>
          <p:cNvSpPr txBox="1"/>
          <p:nvPr/>
        </p:nvSpPr>
        <p:spPr>
          <a:xfrm>
            <a:off x="711202" y="250760"/>
            <a:ext cx="7656622" cy="523220"/>
          </a:xfrm>
          <a:prstGeom prst="rect">
            <a:avLst/>
          </a:prstGeom>
          <a:no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F6FC6"/>
                </a:solidFill>
                <a:latin typeface="Montserrat Black"/>
                <a:ea typeface="Montserrat Black"/>
                <a:cs typeface="Montserrat Black"/>
                <a:sym typeface="Montserrat Black"/>
              </a:defRPr>
            </a:pPr>
            <a:r>
              <a:rPr kumimoji="0" lang="pt-BR" sz="2800" b="1" i="0" u="none" strike="noStrike" kern="1200" cap="none" spc="0" normalizeH="0" baseline="0" noProof="0">
                <a:ln>
                  <a:noFill/>
                </a:ln>
                <a:solidFill>
                  <a:srgbClr val="FFC000"/>
                </a:solidFill>
                <a:effectLst/>
                <a:uLnTx/>
                <a:uFillTx/>
                <a:latin typeface="Montserrat" panose="00000500000000000000" pitchFamily="2" charset="0"/>
                <a:sym typeface="Montserrat Black"/>
              </a:rPr>
              <a:t>Comprovação de Adoção da NR 1 – IN 1</a:t>
            </a:r>
          </a:p>
        </p:txBody>
      </p:sp>
      <p:sp>
        <p:nvSpPr>
          <p:cNvPr id="3" name="Lorem ipsum dolor sit amet, consectetur adipiscing elit. Aliquam in pulvinar diam. Donec dictum porttitor diam eu tempor.">
            <a:extLst>
              <a:ext uri="{FF2B5EF4-FFF2-40B4-BE49-F238E27FC236}">
                <a16:creationId xmlns:a16="http://schemas.microsoft.com/office/drawing/2014/main" id="{E6E9CAAA-F85F-4827-BD8A-8987AD75802A}"/>
              </a:ext>
            </a:extLst>
          </p:cNvPr>
          <p:cNvSpPr txBox="1"/>
          <p:nvPr/>
        </p:nvSpPr>
        <p:spPr>
          <a:xfrm>
            <a:off x="473067" y="5143500"/>
            <a:ext cx="7417817" cy="41306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nSpc>
                <a:spcPct val="150000"/>
              </a:lnSpc>
              <a:defRPr sz="1100">
                <a:solidFill>
                  <a:srgbClr val="A6A6A6"/>
                </a:solidFill>
                <a:latin typeface="Lato Regular"/>
                <a:ea typeface="Lato Regular"/>
                <a:cs typeface="Lato Regular"/>
                <a:sym typeface="Lato Regular"/>
              </a:defRPr>
            </a:lvl1pPr>
          </a:lstStyle>
          <a:p>
            <a:pPr marL="0" marR="0" lvl="0" indent="0" algn="l" defTabSz="914400" rtl="0" eaLnBrk="1" fontAlgn="auto" latinLnBrk="0" hangingPunct="0">
              <a:lnSpc>
                <a:spcPct val="150000"/>
              </a:lnSpc>
              <a:spcBef>
                <a:spcPts val="0"/>
              </a:spcBef>
              <a:spcAft>
                <a:spcPts val="0"/>
              </a:spcAft>
              <a:buClrTx/>
              <a:buSzTx/>
              <a:buFontTx/>
              <a:buNone/>
              <a:tabLst/>
              <a:defRPr/>
            </a:pPr>
            <a:endParaRPr kumimoji="0" lang="pt-BR" sz="1600" b="0" i="0" u="none" strike="noStrike" kern="0" cap="none" spc="0" normalizeH="0" baseline="0" noProof="0">
              <a:ln>
                <a:noFill/>
              </a:ln>
              <a:solidFill>
                <a:srgbClr val="D6D5D5">
                  <a:lumMod val="50000"/>
                </a:srgbClr>
              </a:solidFill>
              <a:effectLst/>
              <a:uLnTx/>
              <a:uFillTx/>
              <a:latin typeface="Lato Regular"/>
              <a:ea typeface="Lato Regular"/>
              <a:cs typeface="Lato Regular"/>
              <a:sym typeface="Lato Regular"/>
            </a:endParaRPr>
          </a:p>
        </p:txBody>
      </p:sp>
      <p:sp>
        <p:nvSpPr>
          <p:cNvPr id="4" name="CaixaDeTexto 3">
            <a:extLst>
              <a:ext uri="{FF2B5EF4-FFF2-40B4-BE49-F238E27FC236}">
                <a16:creationId xmlns:a16="http://schemas.microsoft.com/office/drawing/2014/main" id="{23346711-B3FF-1BDC-E1A5-25302102D66A}"/>
              </a:ext>
            </a:extLst>
          </p:cNvPr>
          <p:cNvSpPr txBox="1"/>
          <p:nvPr/>
        </p:nvSpPr>
        <p:spPr>
          <a:xfrm>
            <a:off x="711202" y="963580"/>
            <a:ext cx="1147998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pt-BR" sz="2400" b="1" i="0" u="sng" strike="noStrike" kern="1200" cap="none" spc="0" normalizeH="0" baseline="0" noProof="0" dirty="0">
                <a:ln>
                  <a:noFill/>
                </a:ln>
                <a:solidFill>
                  <a:prstClr val="black">
                    <a:lumMod val="75000"/>
                    <a:lumOff val="25000"/>
                  </a:prstClr>
                </a:solidFill>
                <a:effectLst/>
                <a:uLnTx/>
                <a:uFillTx/>
                <a:latin typeface="Aptos"/>
                <a:ea typeface="Calibri" panose="020F0502020204030204" pitchFamily="34" charset="0"/>
                <a:cs typeface="Calibri" panose="020F0502020204030204" pitchFamily="34" charset="0"/>
              </a:rPr>
              <a:t>Instrução Normativa (IN) Nº 1/2023 </a:t>
            </a:r>
            <a:r>
              <a:rPr kumimoji="0" lang="pt-BR" sz="2400" b="0" i="0" u="sng" strike="noStrike" kern="1200" cap="none" spc="0" normalizeH="0" baseline="0" noProof="0" dirty="0">
                <a:ln>
                  <a:noFill/>
                </a:ln>
                <a:solidFill>
                  <a:prstClr val="black">
                    <a:lumMod val="75000"/>
                    <a:lumOff val="25000"/>
                  </a:prstClr>
                </a:solidFill>
                <a:effectLst/>
                <a:uLnTx/>
                <a:uFillTx/>
                <a:latin typeface="Aptos"/>
                <a:ea typeface="Calibri" panose="020F0502020204030204" pitchFamily="34" charset="0"/>
                <a:cs typeface="Calibri" panose="020F0502020204030204" pitchFamily="34" charset="0"/>
              </a:rPr>
              <a:t>(alterada pelas </a:t>
            </a:r>
            <a:r>
              <a:rPr kumimoji="0" lang="pt-BR" sz="2400" b="0" i="0" u="sng" strike="noStrike" kern="1200" cap="none" spc="0" normalizeH="0" baseline="0" noProof="0" dirty="0" err="1">
                <a:ln>
                  <a:noFill/>
                </a:ln>
                <a:solidFill>
                  <a:prstClr val="black">
                    <a:lumMod val="75000"/>
                    <a:lumOff val="25000"/>
                  </a:prstClr>
                </a:solidFill>
                <a:effectLst/>
                <a:uLnTx/>
                <a:uFillTx/>
                <a:latin typeface="Aptos"/>
                <a:ea typeface="Calibri" panose="020F0502020204030204" pitchFamily="34" charset="0"/>
                <a:cs typeface="Calibri" panose="020F0502020204030204" pitchFamily="34" charset="0"/>
              </a:rPr>
              <a:t>INs</a:t>
            </a:r>
            <a:r>
              <a:rPr kumimoji="0" lang="pt-BR" sz="2400" b="0" i="0" u="sng" strike="noStrike" kern="1200" cap="none" spc="0" normalizeH="0" baseline="0" noProof="0" dirty="0">
                <a:ln>
                  <a:noFill/>
                </a:ln>
                <a:solidFill>
                  <a:prstClr val="black">
                    <a:lumMod val="75000"/>
                    <a:lumOff val="25000"/>
                  </a:prstClr>
                </a:solidFill>
                <a:effectLst/>
                <a:uLnTx/>
                <a:uFillTx/>
                <a:latin typeface="Aptos"/>
                <a:ea typeface="Calibri" panose="020F0502020204030204" pitchFamily="34" charset="0"/>
                <a:cs typeface="Calibri" panose="020F0502020204030204" pitchFamily="34" charset="0"/>
              </a:rPr>
              <a:t> Nº 2/2023 e Nº 2/2025)</a:t>
            </a:r>
          </a:p>
        </p:txBody>
      </p:sp>
      <p:sp>
        <p:nvSpPr>
          <p:cNvPr id="5" name="CaixaDeTexto 4">
            <a:extLst>
              <a:ext uri="{FF2B5EF4-FFF2-40B4-BE49-F238E27FC236}">
                <a16:creationId xmlns:a16="http://schemas.microsoft.com/office/drawing/2014/main" id="{FCFCE278-EB49-6396-52CA-62250006DD78}"/>
              </a:ext>
            </a:extLst>
          </p:cNvPr>
          <p:cNvSpPr txBox="1"/>
          <p:nvPr/>
        </p:nvSpPr>
        <p:spPr>
          <a:xfrm>
            <a:off x="711201" y="1393102"/>
            <a:ext cx="11245867"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55600" marR="0" lvl="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723900" algn="l"/>
              </a:tabLst>
              <a:defRPr/>
            </a:pPr>
            <a:r>
              <a:rPr kumimoji="0" lang="pt-BR" sz="1800" b="0" i="1" u="none" strike="noStrike" kern="1200" cap="none" spc="0" normalizeH="0" baseline="0" noProof="0" dirty="0">
                <a:ln>
                  <a:noFill/>
                </a:ln>
                <a:solidFill>
                  <a:prstClr val="black">
                    <a:lumMod val="75000"/>
                    <a:lumOff val="25000"/>
                  </a:prstClr>
                </a:solidFill>
                <a:effectLst/>
                <a:uLnTx/>
                <a:uFillTx/>
                <a:latin typeface="Aptos"/>
                <a:ea typeface="Calibri" panose="020F0502020204030204" pitchFamily="34" charset="0"/>
                <a:cs typeface="Calibri" panose="020F0502020204030204" pitchFamily="34" charset="0"/>
              </a:rPr>
              <a:t>	</a:t>
            </a:r>
            <a:r>
              <a:rPr kumimoji="0" lang="pt-BR" sz="2000" b="0" u="none" strike="noStrike" kern="1200" cap="none" spc="0" normalizeH="0" baseline="0" noProof="0" dirty="0">
                <a:ln>
                  <a:noFill/>
                </a:ln>
                <a:solidFill>
                  <a:prstClr val="black">
                    <a:lumMod val="75000"/>
                    <a:lumOff val="25000"/>
                  </a:prstClr>
                </a:solidFill>
                <a:effectLst/>
                <a:uLnTx/>
                <a:uFillTx/>
                <a:latin typeface="Aptos"/>
                <a:ea typeface="Calibri" panose="020F0502020204030204" pitchFamily="34" charset="0"/>
                <a:cs typeface="Calibri" panose="020F0502020204030204" pitchFamily="34" charset="0"/>
              </a:rPr>
              <a:t>Define os</a:t>
            </a:r>
            <a:r>
              <a:rPr kumimoji="0" lang="pt-BR" sz="2000" b="0" u="none" strike="noStrike" kern="1200" cap="none" spc="0" normalizeH="0" noProof="0" dirty="0">
                <a:ln>
                  <a:noFill/>
                </a:ln>
                <a:solidFill>
                  <a:prstClr val="black">
                    <a:lumMod val="75000"/>
                    <a:lumOff val="25000"/>
                  </a:prstClr>
                </a:solidFill>
                <a:effectLst/>
                <a:uLnTx/>
                <a:uFillTx/>
                <a:latin typeface="Aptos"/>
                <a:ea typeface="Calibri" panose="020F0502020204030204" pitchFamily="34" charset="0"/>
                <a:cs typeface="Calibri" panose="020F0502020204030204" pitchFamily="34" charset="0"/>
              </a:rPr>
              <a:t> </a:t>
            </a:r>
            <a:r>
              <a:rPr lang="pt-BR" sz="2000" b="1" noProof="0" dirty="0">
                <a:solidFill>
                  <a:prstClr val="black">
                    <a:lumMod val="75000"/>
                    <a:lumOff val="25000"/>
                  </a:prstClr>
                </a:solidFill>
                <a:latin typeface="Aptos"/>
                <a:ea typeface="Calibri" panose="020F0502020204030204" pitchFamily="34" charset="0"/>
                <a:cs typeface="Calibri" panose="020F0502020204030204" pitchFamily="34" charset="0"/>
              </a:rPr>
              <a:t>re</a:t>
            </a:r>
            <a:r>
              <a:rPr kumimoji="0" lang="pt-BR" sz="2000" b="1" u="none" strike="noStrike" kern="1200" cap="none" spc="0" normalizeH="0" baseline="0" noProof="0" dirty="0">
                <a:ln>
                  <a:noFill/>
                </a:ln>
                <a:solidFill>
                  <a:prstClr val="black">
                    <a:lumMod val="75000"/>
                    <a:lumOff val="25000"/>
                  </a:prstClr>
                </a:solidFill>
                <a:effectLst/>
                <a:uLnTx/>
                <a:uFillTx/>
                <a:latin typeface="Aptos"/>
                <a:ea typeface="Calibri" panose="020F0502020204030204" pitchFamily="34" charset="0"/>
                <a:cs typeface="Calibri" panose="020F0502020204030204" pitchFamily="34" charset="0"/>
              </a:rPr>
              <a:t>quisitos e procedimentos </a:t>
            </a:r>
            <a:r>
              <a:rPr kumimoji="0" lang="pt-BR" sz="2000" u="none" strike="noStrike" kern="1200" cap="none" spc="0" normalizeH="0" baseline="0" noProof="0" dirty="0">
                <a:ln>
                  <a:noFill/>
                </a:ln>
                <a:solidFill>
                  <a:prstClr val="black">
                    <a:lumMod val="75000"/>
                    <a:lumOff val="25000"/>
                  </a:prstClr>
                </a:solidFill>
                <a:effectLst/>
                <a:uLnTx/>
                <a:uFillTx/>
                <a:latin typeface="Aptos"/>
                <a:ea typeface="Calibri" panose="020F0502020204030204" pitchFamily="34" charset="0"/>
                <a:cs typeface="Calibri" panose="020F0502020204030204" pitchFamily="34" charset="0"/>
              </a:rPr>
              <a:t>para a comprovação da </a:t>
            </a:r>
            <a:r>
              <a:rPr kumimoji="0" lang="pt-BR" sz="2000" b="1" u="none" strike="noStrike" kern="1200" cap="none" spc="0" normalizeH="0" baseline="0" noProof="0" dirty="0">
                <a:ln>
                  <a:noFill/>
                </a:ln>
                <a:solidFill>
                  <a:prstClr val="black">
                    <a:lumMod val="75000"/>
                    <a:lumOff val="25000"/>
                  </a:prstClr>
                </a:solidFill>
                <a:effectLst/>
                <a:uLnTx/>
                <a:uFillTx/>
                <a:latin typeface="Aptos"/>
                <a:ea typeface="Calibri" panose="020F0502020204030204" pitchFamily="34" charset="0"/>
                <a:cs typeface="Calibri" panose="020F0502020204030204" pitchFamily="34" charset="0"/>
              </a:rPr>
              <a:t>adoção</a:t>
            </a:r>
            <a:r>
              <a:rPr kumimoji="0" lang="pt-BR" sz="2000" b="0" u="none" strike="noStrike" kern="1200" cap="none" spc="0" normalizeH="0" baseline="0" noProof="0" dirty="0">
                <a:ln>
                  <a:noFill/>
                </a:ln>
                <a:solidFill>
                  <a:prstClr val="black">
                    <a:lumMod val="75000"/>
                    <a:lumOff val="25000"/>
                  </a:prstClr>
                </a:solidFill>
                <a:effectLst/>
                <a:uLnTx/>
                <a:uFillTx/>
                <a:latin typeface="Aptos"/>
                <a:ea typeface="Calibri" panose="020F0502020204030204" pitchFamily="34" charset="0"/>
                <a:cs typeface="Calibri" panose="020F0502020204030204" pitchFamily="34" charset="0"/>
              </a:rPr>
              <a:t> da NR 1.</a:t>
            </a:r>
          </a:p>
        </p:txBody>
      </p:sp>
      <p:sp>
        <p:nvSpPr>
          <p:cNvPr id="9" name="Retângulo 8">
            <a:extLst>
              <a:ext uri="{FF2B5EF4-FFF2-40B4-BE49-F238E27FC236}">
                <a16:creationId xmlns:a16="http://schemas.microsoft.com/office/drawing/2014/main" id="{5E2F304A-28F7-0AC4-213D-5576FCB9A226}"/>
              </a:ext>
            </a:extLst>
          </p:cNvPr>
          <p:cNvSpPr>
            <a:spLocks noChangeArrowheads="1"/>
          </p:cNvSpPr>
          <p:nvPr/>
        </p:nvSpPr>
        <p:spPr bwMode="auto">
          <a:xfrm>
            <a:off x="711195" y="3006790"/>
            <a:ext cx="11414132" cy="1554272"/>
          </a:xfrm>
          <a:prstGeom prst="rect">
            <a:avLst/>
          </a:prstGeom>
          <a:noFill/>
          <a:ln>
            <a:noFill/>
          </a:ln>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l" defTabSz="914400" rtl="0" eaLnBrk="1" fontAlgn="auto" latinLnBrk="0" hangingPunct="0">
              <a:lnSpc>
                <a:spcPct val="100000"/>
              </a:lnSpc>
              <a:spcBef>
                <a:spcPts val="0"/>
              </a:spcBef>
              <a:spcAft>
                <a:spcPts val="600"/>
              </a:spcAft>
              <a:buClrTx/>
              <a:buSzTx/>
              <a:buFontTx/>
              <a:buNone/>
              <a:tabLst/>
              <a:defRPr/>
            </a:pPr>
            <a:r>
              <a:rPr kumimoji="0" lang="pt-BR" altLang="pt-BR" sz="2000" b="1" i="0" u="none" strike="noStrike" kern="1200" cap="none" spc="0" normalizeH="0" baseline="0" noProof="0" dirty="0">
                <a:ln>
                  <a:noFill/>
                </a:ln>
                <a:solidFill>
                  <a:prstClr val="black">
                    <a:lumMod val="75000"/>
                    <a:lumOff val="25000"/>
                  </a:prstClr>
                </a:solidFill>
                <a:effectLst/>
                <a:uLnTx/>
                <a:uFillTx/>
                <a:cs typeface="Calibri" panose="020F0502020204030204" pitchFamily="34" charset="0"/>
                <a:sym typeface="Helvetica"/>
              </a:rPr>
              <a:t>Requisitos/etapas:</a:t>
            </a:r>
          </a:p>
          <a:p>
            <a:pPr marL="800100" lvl="1" indent="-342900" hangingPunct="1">
              <a:spcAft>
                <a:spcPts val="600"/>
              </a:spcAft>
              <a:buFont typeface="Arial" panose="020B0604020202020204" pitchFamily="34" charset="0"/>
              <a:buChar char="•"/>
            </a:pPr>
            <a:r>
              <a:rPr lang="pt-BR" sz="2000" dirty="0">
                <a:solidFill>
                  <a:srgbClr val="3B3838"/>
                </a:solidFill>
                <a:ea typeface="Calibri" panose="020F0502020204030204" pitchFamily="34" charset="0"/>
                <a:cs typeface="Calibri" panose="020F0502020204030204" pitchFamily="34" charset="0"/>
              </a:rPr>
              <a:t>2023 - </a:t>
            </a:r>
            <a:r>
              <a:rPr lang="pt-BR" sz="2000" b="1" dirty="0">
                <a:solidFill>
                  <a:srgbClr val="3B3838"/>
                </a:solidFill>
                <a:ea typeface="Calibri" panose="020F0502020204030204" pitchFamily="34" charset="0"/>
                <a:cs typeface="Calibri" panose="020F0502020204030204" pitchFamily="34" charset="0"/>
              </a:rPr>
              <a:t>Instituição da cobrança</a:t>
            </a:r>
            <a:r>
              <a:rPr lang="pt-BR" sz="2000" dirty="0">
                <a:solidFill>
                  <a:srgbClr val="3B3838"/>
                </a:solidFill>
                <a:ea typeface="Calibri" panose="020F0502020204030204" pitchFamily="34" charset="0"/>
                <a:cs typeface="Calibri" panose="020F0502020204030204" pitchFamily="34" charset="0"/>
              </a:rPr>
              <a:t>;</a:t>
            </a:r>
          </a:p>
          <a:p>
            <a:pPr marL="800100" lvl="1" indent="-342900" hangingPunct="1">
              <a:spcAft>
                <a:spcPts val="600"/>
              </a:spcAft>
              <a:buFont typeface="Arial" panose="020B0604020202020204" pitchFamily="34" charset="0"/>
              <a:buChar char="•"/>
            </a:pPr>
            <a:r>
              <a:rPr lang="pt-BR" sz="2000" dirty="0">
                <a:solidFill>
                  <a:srgbClr val="3B3838"/>
                </a:solidFill>
                <a:ea typeface="Calibri" panose="020F0502020204030204" pitchFamily="34" charset="0"/>
                <a:cs typeface="Calibri" panose="020F0502020204030204" pitchFamily="34" charset="0"/>
              </a:rPr>
              <a:t>2024 - Instituição da cobrança </a:t>
            </a:r>
            <a:r>
              <a:rPr lang="pt-BR" sz="2000" b="1" dirty="0">
                <a:solidFill>
                  <a:srgbClr val="3B3838"/>
                </a:solidFill>
                <a:ea typeface="Calibri" panose="020F0502020204030204" pitchFamily="34" charset="0"/>
                <a:cs typeface="Calibri" panose="020F0502020204030204" pitchFamily="34" charset="0"/>
              </a:rPr>
              <a:t>+ comprovação da sustentabilidade</a:t>
            </a:r>
            <a:r>
              <a:rPr lang="pt-BR" sz="2000" dirty="0">
                <a:solidFill>
                  <a:srgbClr val="3B3838"/>
                </a:solidFill>
                <a:ea typeface="Calibri" panose="020F0502020204030204" pitchFamily="34" charset="0"/>
                <a:cs typeface="Calibri" panose="020F0502020204030204" pitchFamily="34" charset="0"/>
              </a:rPr>
              <a:t>; e</a:t>
            </a:r>
          </a:p>
          <a:p>
            <a:pPr marL="800100" lvl="1" indent="-342900" hangingPunct="1">
              <a:spcAft>
                <a:spcPts val="600"/>
              </a:spcAft>
              <a:buFont typeface="Arial" panose="020B0604020202020204" pitchFamily="34" charset="0"/>
              <a:buChar char="•"/>
            </a:pPr>
            <a:r>
              <a:rPr lang="pt-BR" sz="2000" dirty="0">
                <a:solidFill>
                  <a:srgbClr val="3B3838"/>
                </a:solidFill>
                <a:ea typeface="Calibri" panose="020F0502020204030204" pitchFamily="34" charset="0"/>
                <a:cs typeface="Calibri" panose="020F0502020204030204" pitchFamily="34" charset="0"/>
              </a:rPr>
              <a:t>2025 - Instituição da cobrança + comprovação da sustentabilidade </a:t>
            </a:r>
            <a:r>
              <a:rPr lang="pt-BR" sz="2000" b="1" dirty="0">
                <a:solidFill>
                  <a:srgbClr val="3B3838"/>
                </a:solidFill>
                <a:ea typeface="Calibri" panose="020F0502020204030204" pitchFamily="34" charset="0"/>
                <a:cs typeface="Calibri" panose="020F0502020204030204" pitchFamily="34" charset="0"/>
              </a:rPr>
              <a:t>+ Definição da ERI</a:t>
            </a:r>
            <a:r>
              <a:rPr lang="pt-BR" sz="2000" dirty="0">
                <a:solidFill>
                  <a:srgbClr val="3B3838"/>
                </a:solidFill>
                <a:ea typeface="Calibri" panose="020F0502020204030204" pitchFamily="34" charset="0"/>
                <a:cs typeface="Calibri" panose="020F0502020204030204" pitchFamily="34" charset="0"/>
              </a:rPr>
              <a:t>.</a:t>
            </a:r>
          </a:p>
        </p:txBody>
      </p:sp>
      <p:sp>
        <p:nvSpPr>
          <p:cNvPr id="6" name="CaixaDeTexto 5">
            <a:extLst>
              <a:ext uri="{FF2B5EF4-FFF2-40B4-BE49-F238E27FC236}">
                <a16:creationId xmlns:a16="http://schemas.microsoft.com/office/drawing/2014/main" id="{130EA816-AA26-02C0-C30E-945754560943}"/>
              </a:ext>
            </a:extLst>
          </p:cNvPr>
          <p:cNvSpPr txBox="1"/>
          <p:nvPr/>
        </p:nvSpPr>
        <p:spPr>
          <a:xfrm>
            <a:off x="711195" y="1758355"/>
            <a:ext cx="11414132"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pt-BR" sz="2000" b="0" i="1" u="none" strike="noStrike" kern="1200" cap="none" spc="0" normalizeH="0" baseline="0" noProof="0" dirty="0">
                <a:ln>
                  <a:noFill/>
                </a:ln>
                <a:solidFill>
                  <a:srgbClr val="404040"/>
                </a:solidFill>
                <a:effectLst/>
                <a:uLnTx/>
                <a:uFillTx/>
                <a:latin typeface="Calibri" panose="020F0502020204030204" pitchFamily="34" charset="0"/>
                <a:ea typeface="Lato Regular"/>
                <a:cs typeface="Calibri" panose="020F0502020204030204" pitchFamily="34" charset="0"/>
                <a:sym typeface="Lato Regular"/>
              </a:rPr>
              <a:t>	</a:t>
            </a:r>
            <a:r>
              <a:rPr kumimoji="0" lang="pt-BR" sz="2000" b="0" i="1" u="none" strike="noStrike" kern="1200" cap="none" spc="0" normalizeH="0" baseline="0" noProof="0" dirty="0">
                <a:ln>
                  <a:noFill/>
                </a:ln>
                <a:solidFill>
                  <a:srgbClr val="404040"/>
                </a:solidFill>
                <a:effectLst/>
                <a:uLnTx/>
                <a:uFillTx/>
                <a:ea typeface="Lato Regular"/>
                <a:cs typeface="Calibri" panose="020F0502020204030204" pitchFamily="34" charset="0"/>
                <a:sym typeface="Lato Regular"/>
              </a:rPr>
              <a:t>“Art. 2º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pt-BR" sz="2000" b="0" i="1" u="none" strike="noStrike" kern="1200" cap="none" spc="0" normalizeH="0" baseline="0" noProof="0" dirty="0">
                <a:ln>
                  <a:noFill/>
                </a:ln>
                <a:solidFill>
                  <a:srgbClr val="404040"/>
                </a:solidFill>
                <a:effectLst/>
                <a:uLnTx/>
                <a:uFillTx/>
                <a:ea typeface="Lato Regular"/>
                <a:cs typeface="Calibri" panose="020F0502020204030204" pitchFamily="34" charset="0"/>
                <a:sym typeface="Lato Regular"/>
              </a:rPr>
              <a:t>	Parágrafo único. </a:t>
            </a:r>
            <a:r>
              <a:rPr kumimoji="0" lang="pt-BR" sz="2000" b="1" i="1" u="none" strike="noStrike" kern="1200" cap="none" spc="0" normalizeH="0" baseline="0" noProof="0" dirty="0">
                <a:ln>
                  <a:noFill/>
                </a:ln>
                <a:solidFill>
                  <a:srgbClr val="C00000"/>
                </a:solidFill>
                <a:effectLst/>
                <a:uLnTx/>
                <a:uFillTx/>
                <a:ea typeface="Lato Regular"/>
                <a:cs typeface="Calibri" panose="020F0502020204030204" pitchFamily="34" charset="0"/>
                <a:sym typeface="Lato Regular"/>
              </a:rPr>
              <a:t>Até o ano de 2025</a:t>
            </a:r>
            <a:r>
              <a:rPr kumimoji="0" lang="pt-BR" sz="2000" b="0" i="1" u="none" strike="noStrike" kern="1200" cap="none" spc="0" normalizeH="0" baseline="0" noProof="0" dirty="0">
                <a:ln>
                  <a:noFill/>
                </a:ln>
                <a:solidFill>
                  <a:srgbClr val="404040"/>
                </a:solidFill>
                <a:effectLst/>
                <a:uLnTx/>
                <a:uFillTx/>
                <a:ea typeface="Lato Regular"/>
                <a:cs typeface="Calibri" panose="020F0502020204030204" pitchFamily="34" charset="0"/>
                <a:sym typeface="Lato Regular"/>
              </a:rPr>
              <a:t>, o encaminhamento de informações para a comprovação da adoção de que trata no caput deste artigo </a:t>
            </a:r>
            <a:r>
              <a:rPr kumimoji="0" lang="pt-BR" sz="2000" b="1" i="1" u="none" strike="noStrike" kern="1200" cap="none" spc="0" normalizeH="0" baseline="0" noProof="0" dirty="0">
                <a:ln>
                  <a:noFill/>
                </a:ln>
                <a:solidFill>
                  <a:srgbClr val="C00000"/>
                </a:solidFill>
                <a:effectLst/>
                <a:uLnTx/>
                <a:uFillTx/>
                <a:ea typeface="Lato Regular"/>
                <a:cs typeface="Calibri" panose="020F0502020204030204" pitchFamily="34" charset="0"/>
                <a:sym typeface="Lato Regular"/>
              </a:rPr>
              <a:t>será realizado pelo titular do serviço</a:t>
            </a:r>
            <a:r>
              <a:rPr kumimoji="0" lang="pt-BR" sz="2000" b="0" i="1" u="none" strike="noStrike" kern="1200" cap="none" spc="0" normalizeH="0" baseline="0" noProof="0" dirty="0">
                <a:ln>
                  <a:noFill/>
                </a:ln>
                <a:solidFill>
                  <a:srgbClr val="404040"/>
                </a:solidFill>
                <a:effectLst/>
                <a:uLnTx/>
                <a:uFillTx/>
                <a:ea typeface="Lato Regular"/>
                <a:cs typeface="Calibri" panose="020F0502020204030204" pitchFamily="34" charset="0"/>
                <a:sym typeface="Lato Regular"/>
              </a:rPr>
              <a:t>.” </a:t>
            </a:r>
            <a:r>
              <a:rPr kumimoji="0" lang="pt-BR" sz="2000" b="0" i="0" u="none" strike="noStrike" kern="1200" cap="none" spc="0" normalizeH="0" baseline="0" noProof="0" dirty="0">
                <a:ln>
                  <a:noFill/>
                </a:ln>
                <a:solidFill>
                  <a:srgbClr val="404040"/>
                </a:solidFill>
                <a:effectLst/>
                <a:uLnTx/>
                <a:uFillTx/>
                <a:ea typeface="Lato Regular"/>
                <a:cs typeface="Calibri" panose="020F0502020204030204" pitchFamily="34" charset="0"/>
                <a:sym typeface="Lato Regular"/>
              </a:rPr>
              <a:t>[grifos nossos]</a:t>
            </a:r>
            <a:r>
              <a:rPr kumimoji="0" lang="pt-BR" sz="2100" b="0" i="0" u="none" strike="noStrike" kern="1200" cap="none" spc="0" normalizeH="0" baseline="0" noProof="0" dirty="0">
                <a:ln>
                  <a:noFill/>
                </a:ln>
                <a:solidFill>
                  <a:srgbClr val="345D37"/>
                </a:solidFill>
                <a:effectLst/>
                <a:uLnTx/>
                <a:uFillTx/>
                <a:latin typeface="Calibri" panose="020F0502020204030204" pitchFamily="34" charset="0"/>
                <a:ea typeface="Lato Regular"/>
                <a:cs typeface="Calibri" panose="020F0502020204030204" pitchFamily="34" charset="0"/>
                <a:sym typeface="Lato Regular"/>
              </a:rPr>
              <a:t>	</a:t>
            </a:r>
          </a:p>
        </p:txBody>
      </p:sp>
      <p:sp>
        <p:nvSpPr>
          <p:cNvPr id="7" name="CaixaDeTexto 6">
            <a:extLst>
              <a:ext uri="{FF2B5EF4-FFF2-40B4-BE49-F238E27FC236}">
                <a16:creationId xmlns:a16="http://schemas.microsoft.com/office/drawing/2014/main" id="{242E3A4B-5DAE-8ACC-ABF6-1F3F277681A4}"/>
              </a:ext>
            </a:extLst>
          </p:cNvPr>
          <p:cNvSpPr txBox="1"/>
          <p:nvPr/>
        </p:nvSpPr>
        <p:spPr>
          <a:xfrm>
            <a:off x="711195" y="4670724"/>
            <a:ext cx="10680705" cy="400110"/>
          </a:xfrm>
          <a:prstGeom prst="rect">
            <a:avLst/>
          </a:prstGeom>
          <a:solidFill>
            <a:srgbClr val="F2F7FB"/>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pt-BR" sz="2000" b="1" i="0" u="none" strike="noStrike" kern="1200" cap="none" spc="0" normalizeH="0" baseline="0" noProof="0" dirty="0">
                <a:ln>
                  <a:noFill/>
                </a:ln>
                <a:solidFill>
                  <a:srgbClr val="3B3838"/>
                </a:solidFill>
                <a:effectLst/>
                <a:uLnTx/>
                <a:uFillTx/>
                <a:ea typeface="Calibri" panose="020F0502020204030204" pitchFamily="34" charset="0"/>
                <a:cs typeface="Calibri" panose="020F0502020204030204" pitchFamily="34" charset="0"/>
              </a:rPr>
              <a:t>Prazos (Resolução ANA Nº 134 - art. 6º):</a:t>
            </a:r>
          </a:p>
        </p:txBody>
      </p:sp>
      <p:sp>
        <p:nvSpPr>
          <p:cNvPr id="10" name="CaixaDeTexto 9">
            <a:extLst>
              <a:ext uri="{FF2B5EF4-FFF2-40B4-BE49-F238E27FC236}">
                <a16:creationId xmlns:a16="http://schemas.microsoft.com/office/drawing/2014/main" id="{44FF6EAB-7F27-4CE5-BBCE-5159DC43EC9B}"/>
              </a:ext>
            </a:extLst>
          </p:cNvPr>
          <p:cNvSpPr txBox="1"/>
          <p:nvPr/>
        </p:nvSpPr>
        <p:spPr>
          <a:xfrm>
            <a:off x="1135066" y="5052968"/>
            <a:ext cx="10822001" cy="1708160"/>
          </a:xfrm>
          <a:prstGeom prst="rect">
            <a:avLst/>
          </a:prstGeom>
          <a:solidFill>
            <a:srgbClr val="F2F7FB"/>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spcAft>
                <a:spcPts val="600"/>
              </a:spcAft>
              <a:buFont typeface="Arial" panose="020B0604020202020204" pitchFamily="34" charset="0"/>
              <a:buChar char="•"/>
            </a:pPr>
            <a:r>
              <a:rPr lang="pt-BR" dirty="0">
                <a:solidFill>
                  <a:srgbClr val="404040"/>
                </a:solidFill>
                <a:ea typeface="Calibri" panose="020F0502020204030204" pitchFamily="34" charset="0"/>
                <a:cs typeface="Calibri" panose="020F0502020204030204" pitchFamily="34" charset="0"/>
              </a:rPr>
              <a:t>até </a:t>
            </a:r>
            <a:r>
              <a:rPr lang="pt-BR" b="1" dirty="0">
                <a:solidFill>
                  <a:srgbClr val="404040"/>
                </a:solidFill>
                <a:ea typeface="Calibri" panose="020F0502020204030204" pitchFamily="34" charset="0"/>
                <a:cs typeface="Calibri" panose="020F0502020204030204" pitchFamily="34" charset="0"/>
              </a:rPr>
              <a:t>20 de maio </a:t>
            </a:r>
            <a:r>
              <a:rPr lang="pt-BR" dirty="0">
                <a:solidFill>
                  <a:srgbClr val="404040"/>
                </a:solidFill>
                <a:ea typeface="Calibri" panose="020F0502020204030204" pitchFamily="34" charset="0"/>
                <a:cs typeface="Calibri" panose="020F0502020204030204" pitchFamily="34" charset="0"/>
              </a:rPr>
              <a:t> - </a:t>
            </a:r>
            <a:r>
              <a:rPr lang="pt-BR" b="1" dirty="0">
                <a:solidFill>
                  <a:srgbClr val="404040"/>
                </a:solidFill>
                <a:ea typeface="Calibri" panose="020F0502020204030204" pitchFamily="34" charset="0"/>
                <a:cs typeface="Calibri" panose="020F0502020204030204" pitchFamily="34" charset="0"/>
              </a:rPr>
              <a:t>publicar</a:t>
            </a:r>
            <a:r>
              <a:rPr lang="pt-BR" dirty="0">
                <a:solidFill>
                  <a:srgbClr val="404040"/>
                </a:solidFill>
                <a:ea typeface="Calibri" panose="020F0502020204030204" pitchFamily="34" charset="0"/>
                <a:cs typeface="Calibri" panose="020F0502020204030204" pitchFamily="34" charset="0"/>
              </a:rPr>
              <a:t> em sua página na internet </a:t>
            </a:r>
            <a:r>
              <a:rPr lang="pt-BR" b="1" dirty="0">
                <a:solidFill>
                  <a:srgbClr val="404040"/>
                </a:solidFill>
                <a:ea typeface="Calibri" panose="020F0502020204030204" pitchFamily="34" charset="0"/>
                <a:cs typeface="Calibri" panose="020F0502020204030204" pitchFamily="34" charset="0"/>
              </a:rPr>
              <a:t>as instruções </a:t>
            </a:r>
            <a:r>
              <a:rPr lang="pt-BR" dirty="0">
                <a:solidFill>
                  <a:srgbClr val="404040"/>
                </a:solidFill>
                <a:ea typeface="Calibri" panose="020F0502020204030204" pitchFamily="34" charset="0"/>
                <a:cs typeface="Calibri" panose="020F0502020204030204" pitchFamily="34" charset="0"/>
              </a:rPr>
              <a:t>para envio das informações;</a:t>
            </a:r>
          </a:p>
          <a:p>
            <a:pPr marL="342900" indent="-342900">
              <a:spcAft>
                <a:spcPts val="600"/>
              </a:spcAft>
              <a:buFont typeface="Arial" panose="020B0604020202020204" pitchFamily="34" charset="0"/>
              <a:buChar char="•"/>
            </a:pPr>
            <a:r>
              <a:rPr kumimoji="0" lang="pt-BR" b="0" i="0" u="none" strike="noStrike" kern="1200" cap="none" spc="0" normalizeH="0" baseline="0" noProof="0" dirty="0">
                <a:ln>
                  <a:noFill/>
                </a:ln>
                <a:solidFill>
                  <a:srgbClr val="404040"/>
                </a:solidFill>
                <a:effectLst/>
                <a:uLnTx/>
                <a:uFillTx/>
                <a:ea typeface="Calibri" panose="020F0502020204030204" pitchFamily="34" charset="0"/>
                <a:cs typeface="Calibri" panose="020F0502020204030204" pitchFamily="34" charset="0"/>
              </a:rPr>
              <a:t>até </a:t>
            </a:r>
            <a:r>
              <a:rPr kumimoji="0" lang="pt-BR" b="1" i="0" u="none" strike="noStrike" kern="1200" cap="none" spc="0" normalizeH="0" baseline="0" noProof="0" dirty="0">
                <a:ln>
                  <a:noFill/>
                </a:ln>
                <a:solidFill>
                  <a:srgbClr val="404040"/>
                </a:solidFill>
                <a:effectLst/>
                <a:uLnTx/>
                <a:uFillTx/>
                <a:ea typeface="Calibri" panose="020F0502020204030204" pitchFamily="34" charset="0"/>
                <a:cs typeface="Calibri" panose="020F0502020204030204" pitchFamily="34" charset="0"/>
              </a:rPr>
              <a:t>20 de agosto - </a:t>
            </a:r>
            <a:r>
              <a:rPr kumimoji="0" lang="pt-BR" b="0" i="0" u="none" strike="noStrike" kern="1200" cap="none" spc="0" normalizeH="0" baseline="0" noProof="0" dirty="0">
                <a:ln>
                  <a:noFill/>
                </a:ln>
                <a:solidFill>
                  <a:srgbClr val="404040"/>
                </a:solidFill>
                <a:effectLst/>
                <a:uLnTx/>
                <a:uFillTx/>
                <a:ea typeface="Calibri" panose="020F0502020204030204" pitchFamily="34" charset="0"/>
                <a:cs typeface="Calibri" panose="020F0502020204030204" pitchFamily="34" charset="0"/>
              </a:rPr>
              <a:t>envio das informações e documentos comprobatórios de adoção das NRs; </a:t>
            </a:r>
          </a:p>
          <a:p>
            <a:pPr marL="342900" indent="-342900">
              <a:spcAft>
                <a:spcPts val="600"/>
              </a:spcAft>
              <a:buFont typeface="Arial" panose="020B0604020202020204" pitchFamily="34" charset="0"/>
              <a:buChar char="•"/>
            </a:pPr>
            <a:r>
              <a:rPr kumimoji="0" lang="pt-BR" b="0" i="0" u="none" strike="noStrike" kern="1200" cap="none" spc="0" normalizeH="0" baseline="0" noProof="0" dirty="0">
                <a:ln>
                  <a:noFill/>
                </a:ln>
                <a:solidFill>
                  <a:srgbClr val="404040"/>
                </a:solidFill>
                <a:effectLst/>
                <a:uLnTx/>
                <a:uFillTx/>
                <a:ea typeface="Calibri" panose="020F0502020204030204" pitchFamily="34" charset="0"/>
                <a:cs typeface="Calibri" panose="020F0502020204030204" pitchFamily="34" charset="0"/>
              </a:rPr>
              <a:t>até </a:t>
            </a:r>
            <a:r>
              <a:rPr kumimoji="0" lang="pt-BR" b="1" i="0" u="none" strike="noStrike" kern="1200" cap="none" spc="0" normalizeH="0" baseline="0" noProof="0" dirty="0">
                <a:ln>
                  <a:noFill/>
                </a:ln>
                <a:solidFill>
                  <a:srgbClr val="404040"/>
                </a:solidFill>
                <a:effectLst/>
                <a:uLnTx/>
                <a:uFillTx/>
                <a:ea typeface="Calibri" panose="020F0502020204030204" pitchFamily="34" charset="0"/>
                <a:cs typeface="Calibri" panose="020F0502020204030204" pitchFamily="34" charset="0"/>
              </a:rPr>
              <a:t>20 de outubro  - comunicar</a:t>
            </a:r>
            <a:r>
              <a:rPr kumimoji="0" lang="pt-BR" b="0" i="0" u="none" strike="noStrike" kern="1200" cap="none" spc="0" normalizeH="0" baseline="0" noProof="0" dirty="0">
                <a:ln>
                  <a:noFill/>
                </a:ln>
                <a:solidFill>
                  <a:srgbClr val="404040"/>
                </a:solidFill>
                <a:effectLst/>
                <a:uLnTx/>
                <a:uFillTx/>
                <a:ea typeface="Calibri" panose="020F0502020204030204" pitchFamily="34" charset="0"/>
                <a:cs typeface="Calibri" panose="020F0502020204030204" pitchFamily="34" charset="0"/>
              </a:rPr>
              <a:t> a eventual não observância e </a:t>
            </a:r>
            <a:r>
              <a:rPr kumimoji="0" lang="pt-BR" b="1" i="0" u="none" strike="noStrike" kern="1200" cap="none" spc="0" normalizeH="0" baseline="0" noProof="0" dirty="0">
                <a:ln>
                  <a:noFill/>
                </a:ln>
                <a:solidFill>
                  <a:srgbClr val="404040"/>
                </a:solidFill>
                <a:effectLst/>
                <a:uLnTx/>
                <a:uFillTx/>
                <a:ea typeface="Calibri" panose="020F0502020204030204" pitchFamily="34" charset="0"/>
                <a:cs typeface="Calibri" panose="020F0502020204030204" pitchFamily="34" charset="0"/>
              </a:rPr>
              <a:t>oportunizar</a:t>
            </a:r>
            <a:r>
              <a:rPr kumimoji="0" lang="pt-BR" b="0" i="0" u="none" strike="noStrike" kern="1200" cap="none" spc="0" normalizeH="0" baseline="0" noProof="0" dirty="0">
                <a:ln>
                  <a:noFill/>
                </a:ln>
                <a:solidFill>
                  <a:srgbClr val="404040"/>
                </a:solidFill>
                <a:effectLst/>
                <a:uLnTx/>
                <a:uFillTx/>
                <a:ea typeface="Calibri" panose="020F0502020204030204" pitchFamily="34" charset="0"/>
                <a:cs typeface="Calibri" panose="020F0502020204030204" pitchFamily="34" charset="0"/>
              </a:rPr>
              <a:t> pedido de reexame;</a:t>
            </a:r>
          </a:p>
          <a:p>
            <a:pPr marL="342900" indent="-342900">
              <a:buFont typeface="Arial" panose="020B0604020202020204" pitchFamily="34" charset="0"/>
              <a:buChar char="•"/>
            </a:pPr>
            <a:r>
              <a:rPr kumimoji="0" lang="pt-BR" b="0" i="0" u="none" strike="noStrike" kern="1200" cap="none" spc="0" normalizeH="0" baseline="0" noProof="0" dirty="0">
                <a:ln>
                  <a:noFill/>
                </a:ln>
                <a:solidFill>
                  <a:srgbClr val="404040"/>
                </a:solidFill>
                <a:effectLst/>
                <a:uLnTx/>
                <a:uFillTx/>
                <a:ea typeface="Calibri" panose="020F0502020204030204" pitchFamily="34" charset="0"/>
                <a:cs typeface="Calibri" panose="020F0502020204030204" pitchFamily="34" charset="0"/>
              </a:rPr>
              <a:t>até </a:t>
            </a:r>
            <a:r>
              <a:rPr kumimoji="0" lang="pt-BR" b="1" i="0" u="none" strike="noStrike" kern="1200" cap="none" spc="0" normalizeH="0" baseline="0" noProof="0" dirty="0">
                <a:ln>
                  <a:noFill/>
                </a:ln>
                <a:solidFill>
                  <a:srgbClr val="404040"/>
                </a:solidFill>
                <a:effectLst/>
                <a:uLnTx/>
                <a:uFillTx/>
                <a:ea typeface="Calibri" panose="020F0502020204030204" pitchFamily="34" charset="0"/>
                <a:cs typeface="Calibri" panose="020F0502020204030204" pitchFamily="34" charset="0"/>
              </a:rPr>
              <a:t>20 de dezembro - divulgar</a:t>
            </a:r>
            <a:r>
              <a:rPr kumimoji="0" lang="pt-BR" b="0" i="0" u="none" strike="noStrike" kern="1200" cap="none" spc="0" normalizeH="0" baseline="0" noProof="0" dirty="0">
                <a:ln>
                  <a:noFill/>
                </a:ln>
                <a:solidFill>
                  <a:srgbClr val="404040"/>
                </a:solidFill>
                <a:effectLst/>
                <a:uLnTx/>
                <a:uFillTx/>
                <a:ea typeface="Calibri" panose="020F0502020204030204" pitchFamily="34" charset="0"/>
                <a:cs typeface="Calibri" panose="020F0502020204030204" pitchFamily="34" charset="0"/>
              </a:rPr>
              <a:t> ou atualizar o resultado da comprovação</a:t>
            </a:r>
            <a:endParaRPr kumimoji="0" lang="pt-BR" b="0" i="0" u="none" strike="noStrike" kern="1200" cap="none" spc="0" normalizeH="0" baseline="0" noProof="0" dirty="0">
              <a:ln>
                <a:noFill/>
              </a:ln>
              <a:solidFill>
                <a:srgbClr val="3B3838"/>
              </a:solidFill>
              <a:effectLst/>
              <a:uLnTx/>
              <a:uFillTx/>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kumimoji="0" lang="pt-BR" b="0" i="0" u="none" strike="noStrike" kern="1200" cap="none" spc="0" normalizeH="0" baseline="0" noProof="0" dirty="0">
              <a:ln>
                <a:noFill/>
              </a:ln>
              <a:solidFill>
                <a:srgbClr val="3B3838"/>
              </a:solidFill>
              <a:effectLst/>
              <a:uLnTx/>
              <a:uFillTx/>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405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6" grpId="0"/>
      <p:bldP spid="7"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CHAMADA…">
            <a:extLst>
              <a:ext uri="{FF2B5EF4-FFF2-40B4-BE49-F238E27FC236}">
                <a16:creationId xmlns:a16="http://schemas.microsoft.com/office/drawing/2014/main" id="{E233A99C-6702-D599-4C2C-7B68F56A7BD4}"/>
              </a:ext>
            </a:extLst>
          </p:cNvPr>
          <p:cNvSpPr txBox="1"/>
          <p:nvPr/>
        </p:nvSpPr>
        <p:spPr>
          <a:xfrm>
            <a:off x="711202" y="250760"/>
            <a:ext cx="10769597" cy="523220"/>
          </a:xfrm>
          <a:prstGeom prst="rect">
            <a:avLst/>
          </a:prstGeom>
          <a:noFill/>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F6FC6"/>
                </a:solidFill>
                <a:latin typeface="Montserrat Black"/>
                <a:ea typeface="Montserrat Black"/>
                <a:cs typeface="Montserrat Black"/>
                <a:sym typeface="Montserrat Black"/>
              </a:defRPr>
            </a:pPr>
            <a:r>
              <a:rPr kumimoji="0" lang="pt-BR" sz="2800" b="1" i="0" u="none" strike="noStrike" kern="1200" cap="none" spc="0" normalizeH="0" baseline="0" noProof="0" dirty="0">
                <a:ln>
                  <a:noFill/>
                </a:ln>
                <a:solidFill>
                  <a:srgbClr val="FFC000"/>
                </a:solidFill>
                <a:effectLst/>
                <a:uLnTx/>
                <a:uFillTx/>
                <a:latin typeface="Montserrat" panose="00000500000000000000" pitchFamily="2" charset="0"/>
                <a:sym typeface="Montserrat Black"/>
              </a:rPr>
              <a:t>Comprovação de Adoção da NR 1 – IN 1</a:t>
            </a:r>
          </a:p>
        </p:txBody>
      </p:sp>
      <p:sp>
        <p:nvSpPr>
          <p:cNvPr id="6" name="CaixaDeTexto 5">
            <a:extLst>
              <a:ext uri="{FF2B5EF4-FFF2-40B4-BE49-F238E27FC236}">
                <a16:creationId xmlns:a16="http://schemas.microsoft.com/office/drawing/2014/main" id="{28B208BC-8839-65C3-E445-4E73078C9506}"/>
              </a:ext>
            </a:extLst>
          </p:cNvPr>
          <p:cNvSpPr txBox="1"/>
          <p:nvPr/>
        </p:nvSpPr>
        <p:spPr>
          <a:xfrm>
            <a:off x="6886309" y="2427050"/>
            <a:ext cx="5089791" cy="31700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srgbClr val="404040"/>
                </a:solidFill>
                <a:effectLst/>
                <a:uLnTx/>
                <a:uFillTx/>
                <a:ea typeface="Lato Regular" panose="020F0502020204030203" pitchFamily="34" charset="0"/>
                <a:cs typeface="Lato Regular" panose="020F0502020204030203" pitchFamily="34" charset="0"/>
              </a:rPr>
              <a:t>Disponível no site do Saneamento/ANA: </a:t>
            </a:r>
            <a:r>
              <a:rPr kumimoji="0" lang="pt-BR" sz="2000" b="0" i="0" u="none" strike="noStrike" kern="1200" cap="none" spc="0" normalizeH="0" baseline="0" noProof="0" dirty="0">
                <a:ln>
                  <a:noFill/>
                </a:ln>
                <a:solidFill>
                  <a:srgbClr val="0070C0"/>
                </a:solidFill>
                <a:effectLst/>
                <a:uLnTx/>
                <a:uFillTx/>
                <a:ea typeface="Lato Regular" panose="020F0502020204030203" pitchFamily="34" charset="0"/>
                <a:cs typeface="Lato Regular" panose="020F0502020204030203" pitchFamily="34" charset="0"/>
                <a:hlinkClick r:id="rId4">
                  <a:extLst>
                    <a:ext uri="{A12FA001-AC4F-418D-AE19-62706E023703}">
                      <ahyp:hlinkClr xmlns:ahyp="http://schemas.microsoft.com/office/drawing/2018/hyperlinkcolor" val="tx"/>
                    </a:ext>
                  </a:extLst>
                </a:hlinkClick>
              </a:rPr>
              <a:t>https://www.gov.br/ana/pt-br/assuntos/saneamento-basico</a:t>
            </a:r>
            <a:r>
              <a:rPr kumimoji="0" lang="pt-BR" sz="2000" b="0" i="0" u="none" strike="noStrike" kern="1200" cap="none" spc="0" normalizeH="0" baseline="0" noProof="0" dirty="0">
                <a:ln>
                  <a:noFill/>
                </a:ln>
                <a:solidFill>
                  <a:srgbClr val="0070C0"/>
                </a:solidFill>
                <a:effectLst/>
                <a:uLnTx/>
                <a:uFillTx/>
                <a:ea typeface="Lato Regular" panose="020F0502020204030203" pitchFamily="34" charset="0"/>
                <a:cs typeface="Lato Regular"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srgbClr val="404040"/>
                </a:solidFill>
                <a:effectLst/>
                <a:uLnTx/>
                <a:uFillTx/>
                <a:ea typeface="Lato Regular" panose="020F0502020204030203" pitchFamily="34" charset="0"/>
                <a:cs typeface="Lato Regular" panose="020F0502020204030203" pitchFamily="34" charset="0"/>
              </a:rPr>
              <a:t>-&gt;</a:t>
            </a:r>
            <a:r>
              <a:rPr kumimoji="0" lang="pt-BR" sz="2000" b="0" i="0" u="none" strike="noStrike" kern="1200" cap="none" spc="0" normalizeH="0" baseline="0" noProof="0" dirty="0">
                <a:ln>
                  <a:noFill/>
                </a:ln>
                <a:solidFill>
                  <a:srgbClr val="404040"/>
                </a:solidFill>
                <a:effectLst/>
                <a:uLnTx/>
                <a:uFillTx/>
                <a:ea typeface="Lato Regular" panose="020F0502020204030203" pitchFamily="34" charset="0"/>
                <a:cs typeface="Lato Regular" panose="020F0502020204030203" pitchFamily="34" charset="0"/>
              </a:rPr>
              <a:t> Chamadas para atendimento a demandas de normativos sobre Saneamento Básico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srgbClr val="404040"/>
                </a:solidFill>
                <a:effectLst/>
                <a:uLnTx/>
                <a:uFillTx/>
                <a:ea typeface="Lato Regular" panose="020F0502020204030203" pitchFamily="34" charset="0"/>
                <a:cs typeface="Lato Regular" panose="020F0502020204030203" pitchFamily="34" charset="0"/>
              </a:rPr>
              <a:t>-&gt;</a:t>
            </a:r>
            <a:r>
              <a:rPr kumimoji="0" lang="pt-BR" sz="2000" b="0" i="0" u="none" strike="noStrike" kern="1200" cap="none" spc="0" normalizeH="0" baseline="0" noProof="0" dirty="0">
                <a:ln>
                  <a:noFill/>
                </a:ln>
                <a:solidFill>
                  <a:srgbClr val="404040"/>
                </a:solidFill>
                <a:effectLst/>
                <a:uLnTx/>
                <a:uFillTx/>
                <a:ea typeface="Lato Regular" panose="020F0502020204030203" pitchFamily="34" charset="0"/>
                <a:cs typeface="Lato Regular" panose="020F0502020204030203" pitchFamily="34" charset="0"/>
              </a:rPr>
              <a:t> Atendimento à NR N° 1/ANA/2021 (Cobrança pelo SMRSU).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000" b="0" i="1" u="none" strike="noStrike" kern="1200" cap="none" spc="0" normalizeH="0" baseline="0" noProof="0" dirty="0">
              <a:ln>
                <a:noFill/>
              </a:ln>
              <a:solidFill>
                <a:srgbClr val="404040"/>
              </a:solidFill>
              <a:effectLst/>
              <a:uLnTx/>
              <a:uFillTx/>
              <a:ea typeface="Lato Regular" panose="020F0502020204030203" pitchFamily="34" charset="0"/>
              <a:cs typeface="Lato Regular"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srgbClr val="404040"/>
                </a:solidFill>
                <a:effectLst/>
                <a:uLnTx/>
                <a:uFillTx/>
                <a:ea typeface="Lato Regular" panose="020F0502020204030203" pitchFamily="34" charset="0"/>
                <a:cs typeface="Lato Regular" panose="020F0502020204030203" pitchFamily="34" charset="0"/>
              </a:rPr>
              <a:t>Link do sistema: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srgbClr val="0070C0"/>
                </a:solidFill>
                <a:effectLst/>
                <a:uLnTx/>
                <a:uFillTx/>
                <a:hlinkClick r:id="rId5">
                  <a:extLst>
                    <a:ext uri="{A12FA001-AC4F-418D-AE19-62706E023703}">
                      <ahyp:hlinkClr xmlns:ahyp="http://schemas.microsoft.com/office/drawing/2018/hyperlinkcolor" val="tx"/>
                    </a:ext>
                  </a:extLst>
                </a:hlinkClick>
              </a:rPr>
              <a:t>https://www.ana.gov.br/sasb/</a:t>
            </a:r>
            <a:r>
              <a:rPr kumimoji="0" lang="pt-BR" sz="2000" b="0" i="0" u="none" strike="noStrike" kern="1200" cap="none" spc="0" normalizeH="0" baseline="0" noProof="0" dirty="0">
                <a:ln>
                  <a:noFill/>
                </a:ln>
                <a:solidFill>
                  <a:srgbClr val="0070C0"/>
                </a:solidFill>
                <a:effectLst/>
                <a:uLnTx/>
                <a:uFillTx/>
              </a:rPr>
              <a:t> </a:t>
            </a:r>
            <a:endParaRPr kumimoji="0" lang="pt-BR" sz="2000" b="0" i="1" u="none" strike="noStrike" kern="1200" cap="none" spc="0" normalizeH="0" baseline="0" noProof="0" dirty="0">
              <a:ln>
                <a:noFill/>
              </a:ln>
              <a:solidFill>
                <a:srgbClr val="0070C0"/>
              </a:solidFill>
              <a:effectLst/>
              <a:uLnTx/>
              <a:uFillTx/>
              <a:ea typeface="Lato Regular" panose="020F0502020204030203" pitchFamily="34" charset="0"/>
              <a:cs typeface="Lato Regular" panose="020F0502020204030203" pitchFamily="34" charset="0"/>
            </a:endParaRPr>
          </a:p>
        </p:txBody>
      </p:sp>
      <p:pic>
        <p:nvPicPr>
          <p:cNvPr id="4" name="Imagem 3">
            <a:extLst>
              <a:ext uri="{FF2B5EF4-FFF2-40B4-BE49-F238E27FC236}">
                <a16:creationId xmlns:a16="http://schemas.microsoft.com/office/drawing/2014/main" id="{882380CC-5848-0158-0824-9887FBFA1BF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80767" y="891520"/>
            <a:ext cx="5905542" cy="5715720"/>
          </a:xfrm>
          <a:prstGeom prst="rect">
            <a:avLst/>
          </a:prstGeom>
        </p:spPr>
      </p:pic>
    </p:spTree>
    <p:extLst>
      <p:ext uri="{BB962C8B-B14F-4D97-AF65-F5344CB8AC3E}">
        <p14:creationId xmlns:p14="http://schemas.microsoft.com/office/powerpoint/2010/main" val="239355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Image">
            <a:extLst>
              <a:ext uri="{FF2B5EF4-FFF2-40B4-BE49-F238E27FC236}">
                <a16:creationId xmlns:a16="http://schemas.microsoft.com/office/drawing/2014/main" id="{47065C82-0ADB-CA91-2F17-5ADEA63938F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680191" y="6038438"/>
            <a:ext cx="1414271" cy="685450"/>
          </a:xfrm>
          <a:prstGeom prst="rect">
            <a:avLst/>
          </a:prstGeom>
          <a:ln w="12700">
            <a:miter lim="400000"/>
          </a:ln>
        </p:spPr>
      </p:pic>
      <p:sp>
        <p:nvSpPr>
          <p:cNvPr id="3" name="NOME…">
            <a:extLst>
              <a:ext uri="{FF2B5EF4-FFF2-40B4-BE49-F238E27FC236}">
                <a16:creationId xmlns:a16="http://schemas.microsoft.com/office/drawing/2014/main" id="{272DF40D-97E0-5FA2-7EBB-D35B678965C3}"/>
              </a:ext>
            </a:extLst>
          </p:cNvPr>
          <p:cNvSpPr txBox="1"/>
          <p:nvPr/>
        </p:nvSpPr>
        <p:spPr>
          <a:xfrm>
            <a:off x="621509" y="2093820"/>
            <a:ext cx="10933182" cy="138499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sz="3600">
                <a:solidFill>
                  <a:srgbClr val="0F6FC6"/>
                </a:solidFill>
                <a:latin typeface="Montserrat Black"/>
                <a:ea typeface="Montserrat Black"/>
                <a:cs typeface="Montserrat Black"/>
                <a:sym typeface="Montserrat Black"/>
              </a:defRPr>
            </a:pPr>
            <a:r>
              <a:rPr kumimoji="0" lang="pt-BR" sz="2800"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sym typeface="Montserrat Black"/>
              </a:rPr>
              <a:t>NORMA DE REFERÊNCIA Nº 7/2024 (</a:t>
            </a:r>
            <a:r>
              <a:rPr kumimoji="0" lang="pt-BR" sz="2800" b="1"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sym typeface="Montserrat Black"/>
              </a:rPr>
              <a:t>NR 7</a:t>
            </a:r>
            <a:r>
              <a:rPr kumimoji="0" lang="pt-BR" sz="2800"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sym typeface="Montserrat Black"/>
              </a:rPr>
              <a:t>) - sobre as </a:t>
            </a:r>
            <a:r>
              <a:rPr kumimoji="0" lang="pt-BR" sz="2800" b="1"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sym typeface="Montserrat Black"/>
              </a:rPr>
              <a:t>condições gerais para a prestação</a:t>
            </a:r>
            <a:r>
              <a:rPr kumimoji="0" lang="pt-BR" sz="2800"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sym typeface="Montserrat Black"/>
              </a:rPr>
              <a:t> direta ou mediante </a:t>
            </a:r>
            <a:r>
              <a:rPr kumimoji="0" lang="pt-BR" sz="2800" b="1"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sym typeface="Montserrat Black"/>
              </a:rPr>
              <a:t>concessão</a:t>
            </a:r>
            <a:r>
              <a:rPr kumimoji="0" lang="pt-BR" sz="2800"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sym typeface="Montserrat Black"/>
              </a:rPr>
              <a:t> dos serviços públicos de limpeza urbana (</a:t>
            </a:r>
            <a:r>
              <a:rPr kumimoji="0" lang="pt-BR" sz="2800" b="1"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sym typeface="Montserrat Black"/>
              </a:rPr>
              <a:t>SLU</a:t>
            </a:r>
            <a:r>
              <a:rPr kumimoji="0" lang="pt-BR" sz="2800"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sym typeface="Montserrat Black"/>
              </a:rPr>
              <a:t>) e de manejo de resíduos sólidos urbanos (</a:t>
            </a:r>
            <a:r>
              <a:rPr kumimoji="0" lang="pt-BR" sz="2800" b="1"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sym typeface="Montserrat Black"/>
              </a:rPr>
              <a:t>SMRSU</a:t>
            </a:r>
            <a:r>
              <a:rPr kumimoji="0" lang="pt-BR" sz="2800"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sym typeface="Montserrat Black"/>
              </a:rPr>
              <a:t>)</a:t>
            </a:r>
          </a:p>
        </p:txBody>
      </p:sp>
    </p:spTree>
    <p:extLst>
      <p:ext uri="{BB962C8B-B14F-4D97-AF65-F5344CB8AC3E}">
        <p14:creationId xmlns:p14="http://schemas.microsoft.com/office/powerpoint/2010/main" val="4716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CHAMADA…">
            <a:extLst>
              <a:ext uri="{FF2B5EF4-FFF2-40B4-BE49-F238E27FC236}">
                <a16:creationId xmlns:a16="http://schemas.microsoft.com/office/drawing/2014/main" id="{E233A99C-6702-D599-4C2C-7B68F56A7BD4}"/>
              </a:ext>
            </a:extLst>
          </p:cNvPr>
          <p:cNvSpPr txBox="1"/>
          <p:nvPr/>
        </p:nvSpPr>
        <p:spPr>
          <a:xfrm>
            <a:off x="711202" y="250760"/>
            <a:ext cx="10769597" cy="523220"/>
          </a:xfrm>
          <a:prstGeom prst="rect">
            <a:avLst/>
          </a:prstGeom>
          <a:no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F6FC6"/>
                </a:solidFill>
                <a:latin typeface="Montserrat Black"/>
                <a:ea typeface="Montserrat Black"/>
                <a:cs typeface="Montserrat Black"/>
                <a:sym typeface="Montserrat Black"/>
              </a:defRPr>
            </a:pPr>
            <a:r>
              <a:rPr kumimoji="0" lang="pt-BR" sz="2800" b="1" i="0" u="none" strike="noStrike" kern="1200" cap="none" spc="0" normalizeH="0" baseline="0" noProof="0" dirty="0">
                <a:ln>
                  <a:noFill/>
                </a:ln>
                <a:solidFill>
                  <a:srgbClr val="FFC000"/>
                </a:solidFill>
                <a:effectLst/>
                <a:uLnTx/>
                <a:uFillTx/>
                <a:latin typeface="Montserrat" panose="00000500000000000000" pitchFamily="2" charset="0"/>
                <a:sym typeface="Montserrat Black"/>
              </a:rPr>
              <a:t>NR 7 - Condições gerais do SLU e do SMRSU</a:t>
            </a:r>
          </a:p>
        </p:txBody>
      </p:sp>
      <p:sp>
        <p:nvSpPr>
          <p:cNvPr id="3" name="Retângulo 3">
            <a:extLst>
              <a:ext uri="{FF2B5EF4-FFF2-40B4-BE49-F238E27FC236}">
                <a16:creationId xmlns:a16="http://schemas.microsoft.com/office/drawing/2014/main" id="{F7407BC9-3D7D-26D1-66C4-80CE25D8D658}"/>
              </a:ext>
            </a:extLst>
          </p:cNvPr>
          <p:cNvSpPr>
            <a:spLocks noChangeArrowheads="1"/>
          </p:cNvSpPr>
          <p:nvPr/>
        </p:nvSpPr>
        <p:spPr bwMode="auto">
          <a:xfrm>
            <a:off x="711202" y="985676"/>
            <a:ext cx="748352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pt-BR" altLang="pt-BR" sz="2400" b="1" i="0" u="sng"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Resolução ANA nº 187, de 19 de março de 2024</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Aprova a Norma de Referência Nº 7/2024 (NR 7), que dispõe sobre que dispõe sobre as </a:t>
            </a:r>
            <a:r>
              <a:rPr kumimoji="0" lang="pt-BR" sz="1800" b="1" i="0"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condições gerais para a prestação </a:t>
            </a:r>
            <a:r>
              <a:rPr kumimoji="0" lang="pt-BR" sz="1800" b="0" i="0"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direta ou </a:t>
            </a:r>
            <a:r>
              <a:rPr kumimoji="0" lang="pt-BR" sz="1800" b="1" i="0"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mediante concessão</a:t>
            </a:r>
            <a:r>
              <a:rPr kumimoji="0" lang="pt-BR" sz="1800" b="0" i="0"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 dos serviços públicos de limpeza urbana (</a:t>
            </a:r>
            <a:r>
              <a:rPr kumimoji="0" lang="pt-BR" sz="1800" b="1" i="0"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SLU</a:t>
            </a:r>
            <a:r>
              <a:rPr kumimoji="0" lang="pt-BR" sz="1800" b="0" i="0"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 e de manejo de resíduos sólidos urbanos (</a:t>
            </a:r>
            <a:r>
              <a:rPr kumimoji="0" lang="pt-BR" sz="1800" b="1" i="0"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SMRSU</a:t>
            </a:r>
            <a:r>
              <a:rPr kumimoji="0" lang="pt-BR" sz="1800" b="0" i="0"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 </a:t>
            </a:r>
          </a:p>
        </p:txBody>
      </p:sp>
      <p:pic>
        <p:nvPicPr>
          <p:cNvPr id="5" name="Imagem 4">
            <a:extLst>
              <a:ext uri="{FF2B5EF4-FFF2-40B4-BE49-F238E27FC236}">
                <a16:creationId xmlns:a16="http://schemas.microsoft.com/office/drawing/2014/main" id="{E27C9C78-D54B-D1CE-2DF0-DFB4CBF33D3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413314" y="1597668"/>
            <a:ext cx="3359652" cy="4725073"/>
          </a:xfrm>
          <a:prstGeom prst="rect">
            <a:avLst/>
          </a:prstGeom>
        </p:spPr>
      </p:pic>
      <p:pic>
        <p:nvPicPr>
          <p:cNvPr id="1026" name="Picture 2">
            <a:extLst>
              <a:ext uri="{FF2B5EF4-FFF2-40B4-BE49-F238E27FC236}">
                <a16:creationId xmlns:a16="http://schemas.microsoft.com/office/drawing/2014/main" id="{819778E9-D152-DC1E-EE3E-A76FE49477F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81207" y="2709226"/>
            <a:ext cx="3613516" cy="3613516"/>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3">
            <a:extLst>
              <a:ext uri="{FF2B5EF4-FFF2-40B4-BE49-F238E27FC236}">
                <a16:creationId xmlns:a16="http://schemas.microsoft.com/office/drawing/2014/main" id="{14343167-6B27-E102-D7C2-E7B9CBA9D48E}"/>
              </a:ext>
            </a:extLst>
          </p:cNvPr>
          <p:cNvSpPr>
            <a:spLocks noChangeArrowheads="1"/>
          </p:cNvSpPr>
          <p:nvPr/>
        </p:nvSpPr>
        <p:spPr bwMode="auto">
          <a:xfrm>
            <a:off x="711202" y="2810819"/>
            <a:ext cx="112803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pt-BR" altLang="pt-BR" sz="2400" b="1" i="0" u="sng"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Manual Orientativo:</a:t>
            </a:r>
          </a:p>
        </p:txBody>
      </p:sp>
      <p:sp>
        <p:nvSpPr>
          <p:cNvPr id="9" name="CaixaDeTexto 8">
            <a:extLst>
              <a:ext uri="{FF2B5EF4-FFF2-40B4-BE49-F238E27FC236}">
                <a16:creationId xmlns:a16="http://schemas.microsoft.com/office/drawing/2014/main" id="{61B68E60-4FF9-B2DE-FBCF-D04760E0FAAE}"/>
              </a:ext>
            </a:extLst>
          </p:cNvPr>
          <p:cNvSpPr txBox="1"/>
          <p:nvPr/>
        </p:nvSpPr>
        <p:spPr>
          <a:xfrm>
            <a:off x="2754352" y="6437963"/>
            <a:ext cx="8965041"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dirty="0">
                <a:ln>
                  <a:noFill/>
                </a:ln>
                <a:solidFill>
                  <a:prstClr val="black"/>
                </a:solidFill>
                <a:effectLst/>
                <a:uLnTx/>
                <a:uFillTx/>
                <a:latin typeface="Aptos" panose="02110004020202020204"/>
                <a:ea typeface="+mn-ea"/>
                <a:cs typeface="+mn-cs"/>
              </a:rPr>
              <a:t>Link: </a:t>
            </a:r>
            <a:r>
              <a:rPr kumimoji="0" lang="pt-BR" sz="1600" b="0" i="0" u="none" strike="noStrike" kern="1200" cap="none" spc="0" normalizeH="0" baseline="0" noProof="0" dirty="0">
                <a:ln>
                  <a:noFill/>
                </a:ln>
                <a:solidFill>
                  <a:prstClr val="black"/>
                </a:solidFill>
                <a:effectLst/>
                <a:uLnTx/>
                <a:uFillTx/>
                <a:latin typeface="Aptos" panose="02110004020202020204"/>
                <a:ea typeface="+mn-ea"/>
                <a:cs typeface="+mn-cs"/>
                <a:hlinkClick r:id="rId6"/>
              </a:rPr>
              <a:t>https://www.gov.br/ana/pt-br/assuntos/saneamento-basico/Normativos-publicados-pela-ANA</a:t>
            </a:r>
            <a:r>
              <a:rPr kumimoji="0" lang="pt-BR" sz="16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spTree>
    <p:extLst>
      <p:ext uri="{BB962C8B-B14F-4D97-AF65-F5344CB8AC3E}">
        <p14:creationId xmlns:p14="http://schemas.microsoft.com/office/powerpoint/2010/main" val="218639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HAMADA…">
            <a:extLst>
              <a:ext uri="{FF2B5EF4-FFF2-40B4-BE49-F238E27FC236}">
                <a16:creationId xmlns:a16="http://schemas.microsoft.com/office/drawing/2014/main" id="{2785B284-63FF-BF96-9744-416850C837C1}"/>
              </a:ext>
            </a:extLst>
          </p:cNvPr>
          <p:cNvSpPr txBox="1"/>
          <p:nvPr/>
        </p:nvSpPr>
        <p:spPr>
          <a:xfrm>
            <a:off x="711203" y="250760"/>
            <a:ext cx="11271000" cy="523220"/>
          </a:xfrm>
          <a:prstGeom prst="rect">
            <a:avLst/>
          </a:prstGeom>
          <a:no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F6FC6"/>
                </a:solidFill>
                <a:latin typeface="Montserrat Black"/>
                <a:ea typeface="Montserrat Black"/>
                <a:cs typeface="Montserrat Black"/>
                <a:sym typeface="Montserrat Black"/>
              </a:defRPr>
            </a:pPr>
            <a:r>
              <a:rPr kumimoji="0" lang="pt-BR" sz="2800" b="1" i="0" u="none" strike="noStrike" kern="1200" cap="none" spc="0" normalizeH="0" baseline="0" noProof="0" dirty="0">
                <a:ln>
                  <a:noFill/>
                </a:ln>
                <a:solidFill>
                  <a:srgbClr val="FFC000"/>
                </a:solidFill>
                <a:effectLst/>
                <a:uLnTx/>
                <a:uFillTx/>
                <a:latin typeface="Montserrat" panose="00000500000000000000" pitchFamily="2" charset="0"/>
                <a:sym typeface="Montserrat Black"/>
              </a:rPr>
              <a:t>NR 7 - Condições gerais do SLU e do SMRSU</a:t>
            </a:r>
          </a:p>
        </p:txBody>
      </p:sp>
      <p:sp>
        <p:nvSpPr>
          <p:cNvPr id="4" name="CaixaDeTexto 3">
            <a:extLst>
              <a:ext uri="{FF2B5EF4-FFF2-40B4-BE49-F238E27FC236}">
                <a16:creationId xmlns:a16="http://schemas.microsoft.com/office/drawing/2014/main" id="{2F27E7D7-7759-584A-C80C-719B7E0AD73C}"/>
              </a:ext>
            </a:extLst>
          </p:cNvPr>
          <p:cNvSpPr txBox="1"/>
          <p:nvPr/>
        </p:nvSpPr>
        <p:spPr>
          <a:xfrm>
            <a:off x="3358613" y="773980"/>
            <a:ext cx="8833387" cy="6101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pt-BR" sz="1500" b="1" i="1" u="none" strike="noStrike" kern="0" cap="none" spc="0" normalizeH="0" baseline="0" noProof="0" dirty="0">
                <a:ln>
                  <a:noFill/>
                </a:ln>
                <a:solidFill>
                  <a:srgbClr val="3B3838"/>
                </a:solidFill>
                <a:effectLst/>
                <a:uLnTx/>
                <a:uFillTx/>
                <a:ea typeface="Lato Regular" panose="020F0502020204030203" pitchFamily="34" charset="0"/>
                <a:cs typeface="Calibri" panose="020F0502020204030204" pitchFamily="34" charset="0"/>
                <a:sym typeface="Helvetica"/>
              </a:rPr>
              <a:t>TÍTULO I - DISPOSIÇÕES GERAIS</a:t>
            </a:r>
          </a:p>
          <a:p>
            <a:pPr marL="0" marR="0" lvl="1" indent="457200" algn="l" defTabSz="914400" rtl="0" eaLnBrk="1" fontAlgn="auto" latinLnBrk="0" hangingPunct="0">
              <a:lnSpc>
                <a:spcPct val="100000"/>
              </a:lnSpc>
              <a:spcBef>
                <a:spcPts val="0"/>
              </a:spcBef>
              <a:spcAft>
                <a:spcPts val="0"/>
              </a:spcAft>
              <a:buClrTx/>
              <a:buSzTx/>
              <a:buFontTx/>
              <a:buNone/>
              <a:tabLst/>
              <a:defRPr/>
            </a:pPr>
            <a:r>
              <a:rPr kumimoji="0" lang="pt-BR" sz="1500" b="0" i="1" u="none" strike="noStrike" kern="0" cap="none" spc="0" normalizeH="0" baseline="0" noProof="0" dirty="0">
                <a:ln>
                  <a:noFill/>
                </a:ln>
                <a:solidFill>
                  <a:srgbClr val="3B3838"/>
                </a:solidFill>
                <a:effectLst/>
                <a:uLnTx/>
                <a:uFillTx/>
                <a:ea typeface="Lato Regular" panose="020F0502020204030203" pitchFamily="34" charset="0"/>
                <a:cs typeface="Calibri" panose="020F0502020204030204" pitchFamily="34" charset="0"/>
                <a:sym typeface="Helvetica"/>
              </a:rPr>
              <a:t>CAPÍTULO I - DO OBJETO E DA APLICAÇÃO</a:t>
            </a:r>
          </a:p>
          <a:p>
            <a:pPr marL="0" marR="0" lvl="1" indent="457200" algn="l" defTabSz="914400" rtl="0" eaLnBrk="1" fontAlgn="auto" latinLnBrk="0" hangingPunct="0">
              <a:lnSpc>
                <a:spcPct val="100000"/>
              </a:lnSpc>
              <a:spcBef>
                <a:spcPts val="0"/>
              </a:spcBef>
              <a:spcAft>
                <a:spcPts val="0"/>
              </a:spcAft>
              <a:buClrTx/>
              <a:buSzTx/>
              <a:buFontTx/>
              <a:buNone/>
              <a:tabLst/>
              <a:defRPr/>
            </a:pPr>
            <a:r>
              <a:rPr kumimoji="0" lang="pt-BR" sz="1500" b="0" i="1" u="none" strike="noStrike" kern="0" cap="none" spc="0" normalizeH="0" baseline="0" noProof="0" dirty="0">
                <a:ln>
                  <a:noFill/>
                </a:ln>
                <a:solidFill>
                  <a:srgbClr val="3B3838"/>
                </a:solidFill>
                <a:effectLst/>
                <a:uLnTx/>
                <a:uFillTx/>
                <a:ea typeface="Lato Regular" panose="020F0502020204030203" pitchFamily="34" charset="0"/>
                <a:cs typeface="Calibri" panose="020F0502020204030204" pitchFamily="34" charset="0"/>
                <a:sym typeface="Helvetica"/>
              </a:rPr>
              <a:t>CAPÍTULO II - DAS DEFINIÇÕES</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pt-BR" sz="1500" b="1" i="1" u="none" strike="noStrike" kern="0" cap="none" spc="0" normalizeH="0" baseline="0" noProof="0" dirty="0">
                <a:ln>
                  <a:noFill/>
                </a:ln>
                <a:solidFill>
                  <a:srgbClr val="3B3838"/>
                </a:solidFill>
                <a:effectLst/>
                <a:uLnTx/>
                <a:uFillTx/>
                <a:ea typeface="Lato Regular" panose="020F0502020204030203" pitchFamily="34" charset="0"/>
                <a:cs typeface="Calibri" panose="020F0502020204030204" pitchFamily="34" charset="0"/>
                <a:sym typeface="Helvetica"/>
              </a:rPr>
              <a:t>TÍTULO II - DOS SERVIÇOS PÚBLICOS</a:t>
            </a:r>
          </a:p>
          <a:p>
            <a:pPr marL="0" marR="0" lvl="1" indent="457200" algn="l" defTabSz="914400" rtl="0" eaLnBrk="1" fontAlgn="auto" latinLnBrk="0" hangingPunct="0">
              <a:lnSpc>
                <a:spcPct val="100000"/>
              </a:lnSpc>
              <a:spcBef>
                <a:spcPts val="0"/>
              </a:spcBef>
              <a:spcAft>
                <a:spcPts val="0"/>
              </a:spcAft>
              <a:buClrTx/>
              <a:buSzTx/>
              <a:buFontTx/>
              <a:buNone/>
              <a:tabLst/>
              <a:defRPr/>
            </a:pPr>
            <a:r>
              <a:rPr kumimoji="0" lang="pt-BR" sz="1500" b="0" i="1" u="none" strike="noStrike" kern="0" cap="none" spc="0" normalizeH="0" baseline="0" noProof="0" dirty="0">
                <a:ln>
                  <a:noFill/>
                </a:ln>
                <a:solidFill>
                  <a:srgbClr val="3B3838"/>
                </a:solidFill>
                <a:effectLst/>
                <a:uLnTx/>
                <a:uFillTx/>
                <a:ea typeface="Lato Regular" panose="020F0502020204030203" pitchFamily="34" charset="0"/>
                <a:cs typeface="Calibri" panose="020F0502020204030204" pitchFamily="34" charset="0"/>
                <a:sym typeface="Helvetica"/>
              </a:rPr>
              <a:t>CAPÍTULO I - DO SERVIÇO PÚBLICO DE MANEJO DE RESÍDUOS SÓLIDOS URBANOS (SMRSU)</a:t>
            </a:r>
          </a:p>
          <a:p>
            <a:pPr marL="0" marR="0" lvl="1" indent="457200" algn="l" defTabSz="914400" rtl="0" eaLnBrk="1" fontAlgn="auto" latinLnBrk="0" hangingPunct="0">
              <a:lnSpc>
                <a:spcPct val="100000"/>
              </a:lnSpc>
              <a:spcBef>
                <a:spcPts val="0"/>
              </a:spcBef>
              <a:spcAft>
                <a:spcPts val="0"/>
              </a:spcAft>
              <a:buClrTx/>
              <a:buSzTx/>
              <a:buFontTx/>
              <a:buNone/>
              <a:tabLst/>
              <a:defRPr/>
            </a:pPr>
            <a:r>
              <a:rPr kumimoji="0" lang="pt-BR" sz="1500" b="0" i="1" u="none" strike="noStrike" kern="0" cap="none" spc="0" normalizeH="0" baseline="0" noProof="0" dirty="0">
                <a:ln>
                  <a:noFill/>
                </a:ln>
                <a:solidFill>
                  <a:srgbClr val="3B3838"/>
                </a:solidFill>
                <a:effectLst/>
                <a:uLnTx/>
                <a:uFillTx/>
                <a:ea typeface="Lato Regular" panose="020F0502020204030203" pitchFamily="34" charset="0"/>
                <a:cs typeface="Calibri" panose="020F0502020204030204" pitchFamily="34" charset="0"/>
                <a:sym typeface="Helvetica"/>
              </a:rPr>
              <a:t>CAPÍTULO II - DO SERVIÇO PÚBLICO DE LIMPEZA URBANA (SLU)</a:t>
            </a:r>
          </a:p>
          <a:p>
            <a:pPr marL="0" marR="0" lvl="1" indent="457200" algn="l" defTabSz="914400" rtl="0" eaLnBrk="1" fontAlgn="auto" latinLnBrk="0" hangingPunct="0">
              <a:lnSpc>
                <a:spcPct val="100000"/>
              </a:lnSpc>
              <a:spcBef>
                <a:spcPts val="0"/>
              </a:spcBef>
              <a:spcAft>
                <a:spcPts val="0"/>
              </a:spcAft>
              <a:buClrTx/>
              <a:buSzTx/>
              <a:buFontTx/>
              <a:buNone/>
              <a:tabLst/>
              <a:defRPr/>
            </a:pPr>
            <a:r>
              <a:rPr kumimoji="0" lang="pt-BR" sz="1500" b="0" i="1" u="none" strike="noStrike" kern="0" cap="none" spc="0" normalizeH="0" baseline="0" noProof="0" dirty="0">
                <a:ln>
                  <a:noFill/>
                </a:ln>
                <a:solidFill>
                  <a:srgbClr val="3B3838"/>
                </a:solidFill>
                <a:effectLst/>
                <a:uLnTx/>
                <a:uFillTx/>
                <a:ea typeface="Lato Regular" panose="020F0502020204030203" pitchFamily="34" charset="0"/>
                <a:cs typeface="Calibri" panose="020F0502020204030204" pitchFamily="34" charset="0"/>
                <a:sym typeface="Helvetica"/>
              </a:rPr>
              <a:t>CAPÍTULO III - DA FISCALIZAÇÃO DOS SERVIÇOS</a:t>
            </a:r>
          </a:p>
          <a:p>
            <a:pPr marL="0" marR="0" lvl="1" indent="457200" algn="l" defTabSz="914400" rtl="0" eaLnBrk="1" fontAlgn="auto" latinLnBrk="0" hangingPunct="0">
              <a:lnSpc>
                <a:spcPct val="100000"/>
              </a:lnSpc>
              <a:spcBef>
                <a:spcPts val="0"/>
              </a:spcBef>
              <a:spcAft>
                <a:spcPts val="0"/>
              </a:spcAft>
              <a:buClrTx/>
              <a:buSzTx/>
              <a:buFontTx/>
              <a:buNone/>
              <a:tabLst/>
              <a:defRPr/>
            </a:pPr>
            <a:r>
              <a:rPr kumimoji="0" lang="pt-BR" sz="1500" b="0" i="1" u="none" strike="noStrike" kern="0" cap="none" spc="0" normalizeH="0" baseline="0" noProof="0" dirty="0">
                <a:ln>
                  <a:noFill/>
                </a:ln>
                <a:solidFill>
                  <a:srgbClr val="3B3838"/>
                </a:solidFill>
                <a:effectLst/>
                <a:uLnTx/>
                <a:uFillTx/>
                <a:ea typeface="Lato Regular" panose="020F0502020204030203" pitchFamily="34" charset="0"/>
                <a:cs typeface="Calibri" panose="020F0502020204030204" pitchFamily="34" charset="0"/>
                <a:sym typeface="Helvetica"/>
              </a:rPr>
              <a:t>CAPÍTULO IV - DA INTERRUPÇÃO DOS SERVIÇOS</a:t>
            </a:r>
          </a:p>
          <a:p>
            <a:pPr marL="0" marR="0" lvl="1" indent="457200" algn="l" defTabSz="914400" rtl="0" eaLnBrk="1" fontAlgn="auto" latinLnBrk="0" hangingPunct="0">
              <a:lnSpc>
                <a:spcPct val="100000"/>
              </a:lnSpc>
              <a:spcBef>
                <a:spcPts val="0"/>
              </a:spcBef>
              <a:spcAft>
                <a:spcPts val="0"/>
              </a:spcAft>
              <a:buClrTx/>
              <a:buSzTx/>
              <a:buFontTx/>
              <a:buNone/>
              <a:tabLst/>
              <a:defRPr/>
            </a:pPr>
            <a:r>
              <a:rPr kumimoji="0" lang="pt-BR" sz="1500" b="0" i="1" u="none" strike="noStrike" kern="0" cap="none" spc="0" normalizeH="0" baseline="0" noProof="0" dirty="0">
                <a:ln>
                  <a:noFill/>
                </a:ln>
                <a:solidFill>
                  <a:srgbClr val="3B3838"/>
                </a:solidFill>
                <a:effectLst/>
                <a:uLnTx/>
                <a:uFillTx/>
                <a:ea typeface="Lato Regular" panose="020F0502020204030203" pitchFamily="34" charset="0"/>
                <a:cs typeface="Calibri" panose="020F0502020204030204" pitchFamily="34" charset="0"/>
                <a:sym typeface="Helvetica"/>
              </a:rPr>
              <a:t>CAPÍTULO V - DO PLANO OPERACIONAL</a:t>
            </a:r>
          </a:p>
          <a:p>
            <a:pPr marL="0" marR="0" lvl="1" indent="457200" algn="l" defTabSz="914400" rtl="0" eaLnBrk="1" fontAlgn="auto" latinLnBrk="0" hangingPunct="0">
              <a:lnSpc>
                <a:spcPct val="100000"/>
              </a:lnSpc>
              <a:spcBef>
                <a:spcPts val="0"/>
              </a:spcBef>
              <a:spcAft>
                <a:spcPts val="0"/>
              </a:spcAft>
              <a:buClrTx/>
              <a:buSzTx/>
              <a:buFontTx/>
              <a:buNone/>
              <a:tabLst/>
              <a:defRPr/>
            </a:pPr>
            <a:r>
              <a:rPr kumimoji="0" lang="pt-BR" sz="1500" b="0" i="1" u="none" strike="noStrike" kern="0" cap="none" spc="0" normalizeH="0" baseline="0" noProof="0" dirty="0">
                <a:ln>
                  <a:noFill/>
                </a:ln>
                <a:solidFill>
                  <a:srgbClr val="3B3838"/>
                </a:solidFill>
                <a:effectLst/>
                <a:uLnTx/>
                <a:uFillTx/>
                <a:ea typeface="Lato Regular" panose="020F0502020204030203" pitchFamily="34" charset="0"/>
                <a:cs typeface="Calibri" panose="020F0502020204030204" pitchFamily="34" charset="0"/>
                <a:sym typeface="Helvetica"/>
              </a:rPr>
              <a:t>CAPÍTULO VI - DO MANUAL DE PRESTAÇÃO DO SERVIÇO E DE ATENDIMENTO AO USUÁRIO</a:t>
            </a:r>
          </a:p>
          <a:p>
            <a:pPr marL="0" marR="0" lvl="1" indent="457200" algn="l" defTabSz="914400" rtl="0" eaLnBrk="1" fontAlgn="auto" latinLnBrk="0" hangingPunct="0">
              <a:lnSpc>
                <a:spcPct val="100000"/>
              </a:lnSpc>
              <a:spcBef>
                <a:spcPts val="0"/>
              </a:spcBef>
              <a:spcAft>
                <a:spcPts val="0"/>
              </a:spcAft>
              <a:buClrTx/>
              <a:buSzTx/>
              <a:buFontTx/>
              <a:buNone/>
              <a:tabLst/>
              <a:defRPr/>
            </a:pPr>
            <a:r>
              <a:rPr kumimoji="0" lang="pt-BR" sz="1500" b="0" i="1" u="none" strike="noStrike" kern="0" cap="none" spc="0" normalizeH="0" baseline="0" noProof="0" dirty="0">
                <a:ln>
                  <a:noFill/>
                </a:ln>
                <a:solidFill>
                  <a:srgbClr val="3B3838"/>
                </a:solidFill>
                <a:effectLst/>
                <a:uLnTx/>
                <a:uFillTx/>
                <a:ea typeface="Lato Regular" panose="020F0502020204030203" pitchFamily="34" charset="0"/>
                <a:cs typeface="Calibri" panose="020F0502020204030204" pitchFamily="34" charset="0"/>
                <a:sym typeface="Helvetica"/>
              </a:rPr>
              <a:t>CAPÍTULO VII - DO ATENDIMENTO AOS USUÁRIOS</a:t>
            </a:r>
          </a:p>
          <a:p>
            <a:pPr marL="0" marR="0" lvl="1" indent="457200" algn="l" defTabSz="914400" rtl="0" eaLnBrk="1" fontAlgn="auto" latinLnBrk="0" hangingPunct="0">
              <a:lnSpc>
                <a:spcPct val="100000"/>
              </a:lnSpc>
              <a:spcBef>
                <a:spcPts val="0"/>
              </a:spcBef>
              <a:spcAft>
                <a:spcPts val="0"/>
              </a:spcAft>
              <a:buClrTx/>
              <a:buSzTx/>
              <a:buFontTx/>
              <a:buNone/>
              <a:tabLst/>
              <a:defRPr/>
            </a:pPr>
            <a:r>
              <a:rPr kumimoji="0" lang="pt-BR" sz="1500" b="0" i="1" u="none" strike="noStrike" kern="0" cap="none" spc="0" normalizeH="0" baseline="0" noProof="0" dirty="0">
                <a:ln>
                  <a:noFill/>
                </a:ln>
                <a:solidFill>
                  <a:srgbClr val="3B3838"/>
                </a:solidFill>
                <a:effectLst/>
                <a:uLnTx/>
                <a:uFillTx/>
                <a:ea typeface="Lato Regular" panose="020F0502020204030203" pitchFamily="34" charset="0"/>
                <a:cs typeface="Calibri" panose="020F0502020204030204" pitchFamily="34" charset="0"/>
                <a:sym typeface="Helvetica"/>
              </a:rPr>
              <a:t>CAPÍTULO VIII - DA EDUCAÇÃO AMBIENTAL</a:t>
            </a:r>
          </a:p>
          <a:p>
            <a:pPr marL="0" marR="0" lvl="1" indent="457200" algn="l" defTabSz="914400" rtl="0" eaLnBrk="1" fontAlgn="auto" latinLnBrk="0" hangingPunct="0">
              <a:lnSpc>
                <a:spcPct val="100000"/>
              </a:lnSpc>
              <a:spcBef>
                <a:spcPts val="0"/>
              </a:spcBef>
              <a:spcAft>
                <a:spcPts val="0"/>
              </a:spcAft>
              <a:buClrTx/>
              <a:buSzTx/>
              <a:buFontTx/>
              <a:buNone/>
              <a:tabLst/>
              <a:defRPr/>
            </a:pPr>
            <a:r>
              <a:rPr kumimoji="0" lang="pt-BR" sz="1500" b="0" i="1" u="none" strike="noStrike" kern="0" cap="none" spc="0" normalizeH="0" baseline="0" noProof="0" dirty="0">
                <a:ln>
                  <a:noFill/>
                </a:ln>
                <a:solidFill>
                  <a:srgbClr val="3B3838"/>
                </a:solidFill>
                <a:effectLst/>
                <a:uLnTx/>
                <a:uFillTx/>
                <a:ea typeface="Lato Regular" panose="020F0502020204030203" pitchFamily="34" charset="0"/>
                <a:cs typeface="Calibri" panose="020F0502020204030204" pitchFamily="34" charset="0"/>
                <a:sym typeface="Helvetica"/>
              </a:rPr>
              <a:t>CAPÍTULO IX - DAS COOPERATIVAS E OUTRAS FORMAS DE ASSOCIAÇÃO DE CATADORES</a:t>
            </a:r>
          </a:p>
          <a:p>
            <a:pPr marL="0" marR="0" lvl="1" indent="457200" algn="l" defTabSz="914400" rtl="0" eaLnBrk="1" fontAlgn="auto" latinLnBrk="0" hangingPunct="0">
              <a:lnSpc>
                <a:spcPct val="100000"/>
              </a:lnSpc>
              <a:spcBef>
                <a:spcPts val="0"/>
              </a:spcBef>
              <a:spcAft>
                <a:spcPts val="300"/>
              </a:spcAft>
              <a:buClrTx/>
              <a:buSzTx/>
              <a:buFontTx/>
              <a:buNone/>
              <a:tabLst/>
              <a:defRPr/>
            </a:pPr>
            <a:r>
              <a:rPr kumimoji="0" lang="pt-BR" sz="1500" b="0" i="1" u="none" strike="noStrike" kern="0" cap="none" spc="0" normalizeH="0" baseline="0" noProof="0" dirty="0">
                <a:ln>
                  <a:noFill/>
                </a:ln>
                <a:solidFill>
                  <a:srgbClr val="3B3838"/>
                </a:solidFill>
                <a:effectLst/>
                <a:uLnTx/>
                <a:uFillTx/>
                <a:ea typeface="Lato Regular" panose="020F0502020204030203" pitchFamily="34" charset="0"/>
                <a:cs typeface="Calibri" panose="020F0502020204030204" pitchFamily="34" charset="0"/>
                <a:sym typeface="Helvetica"/>
              </a:rPr>
              <a:t>CAPÍTULO X - LOGÍSTICA REVERSA</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pt-BR" sz="1500" b="1" i="1" u="none" strike="noStrike" kern="0" cap="none" spc="0" normalizeH="0" baseline="0" noProof="0" dirty="0">
                <a:ln>
                  <a:noFill/>
                </a:ln>
                <a:solidFill>
                  <a:srgbClr val="3B3838"/>
                </a:solidFill>
                <a:effectLst/>
                <a:uLnTx/>
                <a:uFillTx/>
                <a:ea typeface="Lato Regular" panose="020F0502020204030203" pitchFamily="34" charset="0"/>
                <a:cs typeface="Calibri" panose="020F0502020204030204" pitchFamily="34" charset="0"/>
                <a:sym typeface="Helvetica"/>
              </a:rPr>
              <a:t>TÍTULO III - DOS DIREITOS E DEVERES</a:t>
            </a:r>
          </a:p>
          <a:p>
            <a:pPr marL="0" marR="0" lvl="1" indent="457200" algn="l" defTabSz="914400" rtl="0" eaLnBrk="1" fontAlgn="auto" latinLnBrk="0" hangingPunct="0">
              <a:lnSpc>
                <a:spcPct val="100000"/>
              </a:lnSpc>
              <a:spcBef>
                <a:spcPts val="0"/>
              </a:spcBef>
              <a:spcAft>
                <a:spcPts val="0"/>
              </a:spcAft>
              <a:buClrTx/>
              <a:buSzTx/>
              <a:buFontTx/>
              <a:buNone/>
              <a:tabLst/>
              <a:defRPr/>
            </a:pPr>
            <a:r>
              <a:rPr kumimoji="0" lang="pt-BR" sz="1500" b="0" i="1" u="none" strike="noStrike" kern="0" cap="none" spc="0" normalizeH="0" baseline="0" noProof="0" dirty="0">
                <a:ln>
                  <a:noFill/>
                </a:ln>
                <a:solidFill>
                  <a:srgbClr val="3B3838"/>
                </a:solidFill>
                <a:effectLst/>
                <a:uLnTx/>
                <a:uFillTx/>
                <a:ea typeface="Lato Regular" panose="020F0502020204030203" pitchFamily="34" charset="0"/>
                <a:cs typeface="Calibri" panose="020F0502020204030204" pitchFamily="34" charset="0"/>
                <a:sym typeface="Helvetica"/>
              </a:rPr>
              <a:t>CAPÍTULO I - DOS USUÁRIOS</a:t>
            </a:r>
          </a:p>
          <a:p>
            <a:pPr marL="0" marR="0" lvl="1" indent="457200" algn="l" defTabSz="914400" rtl="0" eaLnBrk="1" fontAlgn="auto" latinLnBrk="0" hangingPunct="0">
              <a:lnSpc>
                <a:spcPct val="100000"/>
              </a:lnSpc>
              <a:spcBef>
                <a:spcPts val="0"/>
              </a:spcBef>
              <a:spcAft>
                <a:spcPts val="0"/>
              </a:spcAft>
              <a:buClrTx/>
              <a:buSzTx/>
              <a:buFontTx/>
              <a:buNone/>
              <a:tabLst/>
              <a:defRPr/>
            </a:pPr>
            <a:r>
              <a:rPr kumimoji="0" lang="pt-BR" sz="1500" b="0" i="1" u="none" strike="noStrike" kern="0" cap="none" spc="0" normalizeH="0" baseline="0" noProof="0" dirty="0">
                <a:ln>
                  <a:noFill/>
                </a:ln>
                <a:solidFill>
                  <a:srgbClr val="3B3838"/>
                </a:solidFill>
                <a:effectLst/>
                <a:uLnTx/>
                <a:uFillTx/>
                <a:ea typeface="Lato Regular" panose="020F0502020204030203" pitchFamily="34" charset="0"/>
                <a:cs typeface="Calibri" panose="020F0502020204030204" pitchFamily="34" charset="0"/>
                <a:sym typeface="Helvetica"/>
              </a:rPr>
              <a:t>CAPÍTULO II - DO TITULAR</a:t>
            </a:r>
          </a:p>
          <a:p>
            <a:pPr marL="0" marR="0" lvl="1" indent="457200" algn="l" defTabSz="914400" rtl="0" eaLnBrk="1" fontAlgn="auto" latinLnBrk="0" hangingPunct="0">
              <a:lnSpc>
                <a:spcPct val="100000"/>
              </a:lnSpc>
              <a:spcBef>
                <a:spcPts val="0"/>
              </a:spcBef>
              <a:spcAft>
                <a:spcPts val="0"/>
              </a:spcAft>
              <a:buClrTx/>
              <a:buSzTx/>
              <a:buFontTx/>
              <a:buNone/>
              <a:tabLst/>
              <a:defRPr/>
            </a:pPr>
            <a:r>
              <a:rPr kumimoji="0" lang="pt-BR" sz="1500" b="0" i="1" u="none" strike="noStrike" kern="0" cap="none" spc="0" normalizeH="0" baseline="0" noProof="0" dirty="0">
                <a:ln>
                  <a:noFill/>
                </a:ln>
                <a:solidFill>
                  <a:srgbClr val="3B3838"/>
                </a:solidFill>
                <a:effectLst/>
                <a:uLnTx/>
                <a:uFillTx/>
                <a:ea typeface="Lato Regular" panose="020F0502020204030203" pitchFamily="34" charset="0"/>
                <a:cs typeface="Calibri" panose="020F0502020204030204" pitchFamily="34" charset="0"/>
                <a:sym typeface="Helvetica"/>
              </a:rPr>
              <a:t>CAPÍTULO III - DO PRESTADOR DE SERVIÇO</a:t>
            </a:r>
          </a:p>
          <a:p>
            <a:pPr marL="0" marR="0" lvl="1" indent="457200" algn="l" defTabSz="914400" rtl="0" eaLnBrk="1" fontAlgn="auto" latinLnBrk="0" hangingPunct="0">
              <a:lnSpc>
                <a:spcPct val="100000"/>
              </a:lnSpc>
              <a:spcBef>
                <a:spcPts val="0"/>
              </a:spcBef>
              <a:spcAft>
                <a:spcPts val="0"/>
              </a:spcAft>
              <a:buClrTx/>
              <a:buSzTx/>
              <a:buFontTx/>
              <a:buNone/>
              <a:tabLst/>
              <a:defRPr/>
            </a:pPr>
            <a:r>
              <a:rPr kumimoji="0" lang="pt-BR" sz="1500" b="0" i="1" u="none" strike="noStrike" kern="0" cap="none" spc="0" normalizeH="0" baseline="0" noProof="0" dirty="0">
                <a:ln>
                  <a:noFill/>
                </a:ln>
                <a:solidFill>
                  <a:srgbClr val="3B3838"/>
                </a:solidFill>
                <a:effectLst/>
                <a:uLnTx/>
                <a:uFillTx/>
                <a:ea typeface="Lato Regular" panose="020F0502020204030203" pitchFamily="34" charset="0"/>
                <a:cs typeface="Calibri" panose="020F0502020204030204" pitchFamily="34" charset="0"/>
                <a:sym typeface="Helvetica"/>
              </a:rPr>
              <a:t>CAPÍTULO IV - DA ENTIDADE REGULADORA INFRANACIONAL</a:t>
            </a:r>
          </a:p>
          <a:p>
            <a:pPr marL="0" marR="0" lvl="1" indent="457200" algn="l" defTabSz="914400" rtl="0" eaLnBrk="1" fontAlgn="auto" latinLnBrk="0" hangingPunct="0">
              <a:lnSpc>
                <a:spcPct val="100000"/>
              </a:lnSpc>
              <a:spcBef>
                <a:spcPts val="0"/>
              </a:spcBef>
              <a:spcAft>
                <a:spcPts val="300"/>
              </a:spcAft>
              <a:buClrTx/>
              <a:buSzTx/>
              <a:buFontTx/>
              <a:buNone/>
              <a:tabLst/>
              <a:defRPr/>
            </a:pPr>
            <a:r>
              <a:rPr kumimoji="0" lang="pt-BR" sz="1500" b="0" i="1" u="none" strike="noStrike" kern="0" cap="none" spc="0" normalizeH="0" baseline="0" noProof="0" dirty="0">
                <a:ln>
                  <a:noFill/>
                </a:ln>
                <a:solidFill>
                  <a:srgbClr val="3B3838"/>
                </a:solidFill>
                <a:effectLst/>
                <a:uLnTx/>
                <a:uFillTx/>
                <a:ea typeface="Lato Regular" panose="020F0502020204030203" pitchFamily="34" charset="0"/>
                <a:cs typeface="Calibri" panose="020F0502020204030204" pitchFamily="34" charset="0"/>
                <a:sym typeface="Helvetica"/>
              </a:rPr>
              <a:t>CAPÍTULO V - DO CONTROLE SOCIAL</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pt-BR" sz="1500" b="1" i="1" u="none" strike="noStrike" kern="0" cap="none" spc="0" normalizeH="0" baseline="0" noProof="0" dirty="0">
                <a:ln>
                  <a:noFill/>
                </a:ln>
                <a:solidFill>
                  <a:srgbClr val="3B3838"/>
                </a:solidFill>
                <a:effectLst/>
                <a:uLnTx/>
                <a:uFillTx/>
                <a:ea typeface="Lato Regular" panose="020F0502020204030203" pitchFamily="34" charset="0"/>
                <a:cs typeface="Calibri" panose="020F0502020204030204" pitchFamily="34" charset="0"/>
                <a:sym typeface="Helvetica"/>
              </a:rPr>
              <a:t>TÍTULO IV - COMPROVAÇÃO DA OBSERVÂNCIA E ADOÇÃO DA NORMA</a:t>
            </a:r>
          </a:p>
          <a:p>
            <a:pPr marL="0" marR="0" lvl="1" indent="457200" algn="l" defTabSz="914400" rtl="0" eaLnBrk="1" fontAlgn="auto" latinLnBrk="0" hangingPunct="0">
              <a:lnSpc>
                <a:spcPct val="100000"/>
              </a:lnSpc>
              <a:spcBef>
                <a:spcPts val="0"/>
              </a:spcBef>
              <a:spcAft>
                <a:spcPts val="0"/>
              </a:spcAft>
              <a:buClrTx/>
              <a:buSzTx/>
              <a:buFontTx/>
              <a:buNone/>
              <a:tabLst/>
              <a:defRPr/>
            </a:pPr>
            <a:r>
              <a:rPr kumimoji="0" lang="pt-BR" sz="1500" b="0" i="1" u="none" strike="noStrike" kern="0" cap="none" spc="0" normalizeH="0" baseline="0" noProof="0" dirty="0">
                <a:ln>
                  <a:noFill/>
                </a:ln>
                <a:solidFill>
                  <a:srgbClr val="3B3838"/>
                </a:solidFill>
                <a:effectLst/>
                <a:uLnTx/>
                <a:uFillTx/>
                <a:ea typeface="Lato Regular" panose="020F0502020204030203" pitchFamily="34" charset="0"/>
                <a:cs typeface="Calibri" panose="020F0502020204030204" pitchFamily="34" charset="0"/>
                <a:sym typeface="Helvetica"/>
              </a:rPr>
              <a:t>CAPÍTULO I - DOS REQUISITOS</a:t>
            </a:r>
          </a:p>
          <a:p>
            <a:pPr marL="0" marR="0" lvl="1" indent="457200" algn="l" defTabSz="914400" rtl="0" eaLnBrk="1" fontAlgn="auto" latinLnBrk="0" hangingPunct="0">
              <a:lnSpc>
                <a:spcPct val="100000"/>
              </a:lnSpc>
              <a:spcBef>
                <a:spcPts val="0"/>
              </a:spcBef>
              <a:spcAft>
                <a:spcPts val="0"/>
              </a:spcAft>
              <a:buClrTx/>
              <a:buSzTx/>
              <a:buFontTx/>
              <a:buNone/>
              <a:tabLst/>
              <a:defRPr/>
            </a:pPr>
            <a:r>
              <a:rPr kumimoji="0" lang="pt-BR" sz="1500" b="0" i="1" u="none" strike="noStrike" kern="0" cap="none" spc="0" normalizeH="0" baseline="0" noProof="0" dirty="0">
                <a:ln>
                  <a:noFill/>
                </a:ln>
                <a:solidFill>
                  <a:srgbClr val="3B3838"/>
                </a:solidFill>
                <a:effectLst/>
                <a:uLnTx/>
                <a:uFillTx/>
                <a:ea typeface="Lato Regular" panose="020F0502020204030203" pitchFamily="34" charset="0"/>
                <a:cs typeface="Calibri" panose="020F0502020204030204" pitchFamily="34" charset="0"/>
                <a:sym typeface="Helvetica"/>
              </a:rPr>
              <a:t>CAPÍTULO II - DA COMPROVAÇÃO</a:t>
            </a:r>
          </a:p>
          <a:p>
            <a:pPr marL="0" marR="0" lvl="1" indent="457200" algn="l" defTabSz="914400" rtl="0" eaLnBrk="1" fontAlgn="auto" latinLnBrk="0" hangingPunct="0">
              <a:lnSpc>
                <a:spcPct val="100000"/>
              </a:lnSpc>
              <a:spcBef>
                <a:spcPts val="0"/>
              </a:spcBef>
              <a:spcAft>
                <a:spcPts val="300"/>
              </a:spcAft>
              <a:buClrTx/>
              <a:buSzTx/>
              <a:buFontTx/>
              <a:buNone/>
              <a:tabLst/>
              <a:defRPr/>
            </a:pPr>
            <a:r>
              <a:rPr kumimoji="0" lang="pt-BR" sz="1500" b="0" i="1" u="none" strike="noStrike" kern="0" cap="none" spc="0" normalizeH="0" baseline="0" noProof="0" dirty="0">
                <a:ln>
                  <a:noFill/>
                </a:ln>
                <a:solidFill>
                  <a:srgbClr val="3B3838"/>
                </a:solidFill>
                <a:effectLst/>
                <a:uLnTx/>
                <a:uFillTx/>
                <a:ea typeface="Lato Regular" panose="020F0502020204030203" pitchFamily="34" charset="0"/>
                <a:cs typeface="Calibri" panose="020F0502020204030204" pitchFamily="34" charset="0"/>
                <a:sym typeface="Helvetica"/>
              </a:rPr>
              <a:t>CAPÍTULO III - DOS PRAZOS</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pt-BR" sz="1500" b="1" i="1" u="none" strike="noStrike" kern="0" cap="none" spc="0" normalizeH="0" baseline="0" noProof="0" dirty="0">
                <a:ln>
                  <a:noFill/>
                </a:ln>
                <a:solidFill>
                  <a:srgbClr val="3B3838"/>
                </a:solidFill>
                <a:effectLst/>
                <a:uLnTx/>
                <a:uFillTx/>
                <a:ea typeface="Lato Regular" panose="020F0502020204030203" pitchFamily="34" charset="0"/>
                <a:cs typeface="Calibri" panose="020F0502020204030204" pitchFamily="34" charset="0"/>
                <a:sym typeface="Helvetica"/>
              </a:rPr>
              <a:t>TÍTULO V - DISPOSIÇÕES FINAIS</a:t>
            </a:r>
          </a:p>
        </p:txBody>
      </p:sp>
    </p:spTree>
    <p:extLst>
      <p:ext uri="{BB962C8B-B14F-4D97-AF65-F5344CB8AC3E}">
        <p14:creationId xmlns:p14="http://schemas.microsoft.com/office/powerpoint/2010/main" val="3486346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HAMADA…">
            <a:extLst>
              <a:ext uri="{FF2B5EF4-FFF2-40B4-BE49-F238E27FC236}">
                <a16:creationId xmlns:a16="http://schemas.microsoft.com/office/drawing/2014/main" id="{6F2CCF33-7D4C-580C-9780-C62909ACFDAD}"/>
              </a:ext>
            </a:extLst>
          </p:cNvPr>
          <p:cNvSpPr txBox="1"/>
          <p:nvPr/>
        </p:nvSpPr>
        <p:spPr>
          <a:xfrm>
            <a:off x="711201" y="243528"/>
            <a:ext cx="8986842" cy="523220"/>
          </a:xfrm>
          <a:prstGeom prst="rect">
            <a:avLst/>
          </a:prstGeom>
          <a:no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F6FC6"/>
                </a:solidFill>
                <a:latin typeface="Montserrat Black"/>
                <a:ea typeface="Montserrat Black"/>
                <a:cs typeface="Montserrat Black"/>
                <a:sym typeface="Montserrat Black"/>
              </a:defRPr>
            </a:pPr>
            <a:r>
              <a:rPr kumimoji="0" lang="pt-BR" sz="2800" b="1" i="0" u="none" strike="noStrike" kern="1200" cap="none" spc="0" normalizeH="0" baseline="0" noProof="0" dirty="0">
                <a:ln>
                  <a:noFill/>
                </a:ln>
                <a:solidFill>
                  <a:srgbClr val="FFC000"/>
                </a:solidFill>
                <a:effectLst/>
                <a:uLnTx/>
                <a:uFillTx/>
                <a:latin typeface="Montserrat" panose="00000500000000000000" pitchFamily="2" charset="0"/>
                <a:sym typeface="Montserrat Black"/>
              </a:rPr>
              <a:t>NR 7 - Condições gerais do SLU e do SMRSU</a:t>
            </a:r>
          </a:p>
        </p:txBody>
      </p:sp>
      <p:sp>
        <p:nvSpPr>
          <p:cNvPr id="3" name="Retângulo 2">
            <a:extLst>
              <a:ext uri="{FF2B5EF4-FFF2-40B4-BE49-F238E27FC236}">
                <a16:creationId xmlns:a16="http://schemas.microsoft.com/office/drawing/2014/main" id="{8D7864D1-904C-9D12-3DA2-DDE6058F5253}"/>
              </a:ext>
            </a:extLst>
          </p:cNvPr>
          <p:cNvSpPr>
            <a:spLocks noChangeArrowheads="1"/>
          </p:cNvSpPr>
          <p:nvPr/>
        </p:nvSpPr>
        <p:spPr bwMode="auto">
          <a:xfrm>
            <a:off x="711201" y="1143759"/>
            <a:ext cx="11264899"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lvl="0" algn="ctr">
              <a:spcBef>
                <a:spcPts val="600"/>
              </a:spcBef>
              <a:spcAft>
                <a:spcPts val="600"/>
              </a:spcAft>
              <a:defRPr/>
            </a:pPr>
            <a:r>
              <a:rPr lang="pt-BR" altLang="pt-BR" b="1" dirty="0">
                <a:solidFill>
                  <a:srgbClr val="3B3838"/>
                </a:solidFill>
                <a:ea typeface="Lato Regular" panose="020F0502020204030203" pitchFamily="34" charset="0"/>
                <a:cs typeface="Calibri" panose="020F0502020204030204" pitchFamily="34" charset="0"/>
              </a:rPr>
              <a:t>TÍTULO I - DISPOSIÇÕES GERAIS</a:t>
            </a:r>
          </a:p>
          <a:p>
            <a:pPr lvl="0" algn="ctr">
              <a:spcBef>
                <a:spcPts val="600"/>
              </a:spcBef>
              <a:spcAft>
                <a:spcPts val="1800"/>
              </a:spcAft>
              <a:defRPr/>
            </a:pPr>
            <a:r>
              <a:rPr lang="pt-BR" altLang="pt-BR" b="1" i="1" dirty="0">
                <a:solidFill>
                  <a:srgbClr val="3B3838"/>
                </a:solidFill>
                <a:ea typeface="Lato Regular" panose="020F0502020204030203" pitchFamily="34" charset="0"/>
                <a:cs typeface="Calibri" panose="020F0502020204030204" pitchFamily="34" charset="0"/>
              </a:rPr>
              <a:t>CAPÍTULO I - DO OBJETO E DA APLICAÇÃO</a:t>
            </a:r>
          </a:p>
          <a:p>
            <a:pPr lvl="0" algn="just">
              <a:spcBef>
                <a:spcPts val="600"/>
              </a:spcBef>
              <a:spcAft>
                <a:spcPts val="600"/>
              </a:spcAft>
              <a:defRPr/>
            </a:pPr>
            <a:r>
              <a:rPr lang="pt-BR" sz="2000" i="1" dirty="0">
                <a:solidFill>
                  <a:srgbClr val="3B3838"/>
                </a:solidFill>
                <a:ea typeface="Lato Regular" panose="020F0502020204030203" pitchFamily="34" charset="0"/>
                <a:cs typeface="Calibri" panose="020F0502020204030204" pitchFamily="34" charset="0"/>
              </a:rPr>
              <a:t>	“Art. 1º Esta Norma de Referência (NR) dispõe sobre as </a:t>
            </a:r>
            <a:r>
              <a:rPr lang="pt-BR" sz="2000" b="1" i="1" dirty="0">
                <a:solidFill>
                  <a:srgbClr val="3B3838"/>
                </a:solidFill>
                <a:ea typeface="Lato Regular" panose="020F0502020204030203" pitchFamily="34" charset="0"/>
                <a:cs typeface="Calibri" panose="020F0502020204030204" pitchFamily="34" charset="0"/>
              </a:rPr>
              <a:t>condições gerais para a prestação </a:t>
            </a:r>
            <a:r>
              <a:rPr lang="pt-BR" sz="2000" i="1" dirty="0">
                <a:solidFill>
                  <a:srgbClr val="3B3838"/>
                </a:solidFill>
                <a:ea typeface="Lato Regular" panose="020F0502020204030203" pitchFamily="34" charset="0"/>
                <a:cs typeface="Calibri" panose="020F0502020204030204" pitchFamily="34" charset="0"/>
              </a:rPr>
              <a:t>direta ou </a:t>
            </a:r>
            <a:r>
              <a:rPr lang="pt-BR" sz="2000" b="1" i="1" dirty="0">
                <a:solidFill>
                  <a:srgbClr val="3B3838"/>
                </a:solidFill>
                <a:ea typeface="Lato Regular" panose="020F0502020204030203" pitchFamily="34" charset="0"/>
                <a:cs typeface="Calibri" panose="020F0502020204030204" pitchFamily="34" charset="0"/>
              </a:rPr>
              <a:t>mediante concessão</a:t>
            </a:r>
            <a:r>
              <a:rPr lang="pt-BR" sz="2000" i="1" dirty="0">
                <a:solidFill>
                  <a:srgbClr val="3B3838"/>
                </a:solidFill>
                <a:ea typeface="Lato Regular" panose="020F0502020204030203" pitchFamily="34" charset="0"/>
                <a:cs typeface="Calibri" panose="020F0502020204030204" pitchFamily="34" charset="0"/>
              </a:rPr>
              <a:t> dos serviços públicos de limpeza urbana e de manejo de resíduos sólidos urbanos.</a:t>
            </a:r>
          </a:p>
          <a:p>
            <a:pPr lvl="0" algn="just">
              <a:spcBef>
                <a:spcPts val="600"/>
              </a:spcBef>
              <a:spcAft>
                <a:spcPts val="600"/>
              </a:spcAft>
              <a:defRPr/>
            </a:pPr>
            <a:r>
              <a:rPr lang="pt-BR" sz="2000" i="1" dirty="0">
                <a:solidFill>
                  <a:srgbClr val="3B3838"/>
                </a:solidFill>
                <a:ea typeface="Lato Regular" panose="020F0502020204030203" pitchFamily="34" charset="0"/>
                <a:cs typeface="Calibri" panose="020F0502020204030204" pitchFamily="34" charset="0"/>
              </a:rPr>
              <a:t>	Art. 2º As condições gerais definidas nesta NR </a:t>
            </a:r>
            <a:r>
              <a:rPr lang="pt-BR" sz="2000" b="1" i="1" dirty="0">
                <a:solidFill>
                  <a:srgbClr val="3B3838"/>
                </a:solidFill>
                <a:ea typeface="Lato Regular" panose="020F0502020204030203" pitchFamily="34" charset="0"/>
                <a:cs typeface="Calibri" panose="020F0502020204030204" pitchFamily="34" charset="0"/>
              </a:rPr>
              <a:t>devem orientar a elaboração de atos normativos e a tomada de decisões de titulares e entidades reguladoras infracionais </a:t>
            </a:r>
            <a:r>
              <a:rPr lang="pt-BR" sz="2000" i="1" dirty="0">
                <a:solidFill>
                  <a:srgbClr val="3B3838"/>
                </a:solidFill>
                <a:ea typeface="Lato Regular" panose="020F0502020204030203" pitchFamily="34" charset="0"/>
                <a:cs typeface="Calibri" panose="020F0502020204030204" pitchFamily="34" charset="0"/>
              </a:rPr>
              <a:t>(ERIs) do serviço público de limpeza urbana (</a:t>
            </a:r>
            <a:r>
              <a:rPr lang="pt-BR" sz="2000" b="1" i="1" dirty="0">
                <a:solidFill>
                  <a:srgbClr val="3B3838"/>
                </a:solidFill>
                <a:ea typeface="Lato Regular" panose="020F0502020204030203" pitchFamily="34" charset="0"/>
                <a:cs typeface="Calibri" panose="020F0502020204030204" pitchFamily="34" charset="0"/>
              </a:rPr>
              <a:t>SLU</a:t>
            </a:r>
            <a:r>
              <a:rPr lang="pt-BR" sz="2000" i="1" dirty="0">
                <a:solidFill>
                  <a:srgbClr val="3B3838"/>
                </a:solidFill>
                <a:ea typeface="Lato Regular" panose="020F0502020204030203" pitchFamily="34" charset="0"/>
                <a:cs typeface="Calibri" panose="020F0502020204030204" pitchFamily="34" charset="0"/>
              </a:rPr>
              <a:t>) e do serviço público de manejo de resíduos sólidos urbanos (</a:t>
            </a:r>
            <a:r>
              <a:rPr lang="pt-BR" sz="2000" b="1" i="1" dirty="0">
                <a:solidFill>
                  <a:srgbClr val="3B3838"/>
                </a:solidFill>
                <a:ea typeface="Lato Regular" panose="020F0502020204030203" pitchFamily="34" charset="0"/>
                <a:cs typeface="Calibri" panose="020F0502020204030204" pitchFamily="34" charset="0"/>
              </a:rPr>
              <a:t>SMRSU</a:t>
            </a:r>
            <a:r>
              <a:rPr lang="pt-BR" sz="2000" i="1" dirty="0">
                <a:solidFill>
                  <a:srgbClr val="3B3838"/>
                </a:solidFill>
                <a:ea typeface="Lato Regular" panose="020F0502020204030203" pitchFamily="34" charset="0"/>
                <a:cs typeface="Calibri" panose="020F0502020204030204" pitchFamily="34" charset="0"/>
              </a:rPr>
              <a:t>), observando as peculiaridades locais e regionais.</a:t>
            </a:r>
          </a:p>
          <a:p>
            <a:pPr lvl="0" algn="just">
              <a:spcBef>
                <a:spcPts val="600"/>
              </a:spcBef>
              <a:spcAft>
                <a:spcPts val="600"/>
              </a:spcAft>
              <a:defRPr/>
            </a:pPr>
            <a:r>
              <a:rPr lang="pt-BR" sz="2000" i="1" dirty="0">
                <a:solidFill>
                  <a:srgbClr val="3B3838"/>
                </a:solidFill>
                <a:ea typeface="Lato Regular" panose="020F0502020204030203" pitchFamily="34" charset="0"/>
                <a:cs typeface="Calibri" panose="020F0502020204030204" pitchFamily="34" charset="0"/>
              </a:rPr>
              <a:t>	Art. 3º Esta NR </a:t>
            </a:r>
            <a:r>
              <a:rPr lang="pt-BR" sz="2000" b="1" i="1" dirty="0">
                <a:solidFill>
                  <a:srgbClr val="3B3838"/>
                </a:solidFill>
                <a:ea typeface="Lato Regular" panose="020F0502020204030203" pitchFamily="34" charset="0"/>
                <a:cs typeface="Calibri" panose="020F0502020204030204" pitchFamily="34" charset="0"/>
              </a:rPr>
              <a:t>aplica-se</a:t>
            </a:r>
            <a:r>
              <a:rPr lang="pt-BR" sz="2000" i="1" dirty="0">
                <a:solidFill>
                  <a:srgbClr val="3B3838"/>
                </a:solidFill>
                <a:ea typeface="Lato Regular" panose="020F0502020204030203" pitchFamily="34" charset="0"/>
                <a:cs typeface="Calibri" panose="020F0502020204030204" pitchFamily="34" charset="0"/>
              </a:rPr>
              <a:t> aos serviços públicos de limpeza urbana e de manejo de resíduos sólidos urbanos prestados diretamente pelo titular ou por </a:t>
            </a:r>
            <a:r>
              <a:rPr lang="pt-BR" sz="2000" b="1" i="1" dirty="0">
                <a:solidFill>
                  <a:srgbClr val="3B3838"/>
                </a:solidFill>
                <a:ea typeface="Lato Regular" panose="020F0502020204030203" pitchFamily="34" charset="0"/>
                <a:cs typeface="Calibri" panose="020F0502020204030204" pitchFamily="34" charset="0"/>
              </a:rPr>
              <a:t>meio de contrato de concessão</a:t>
            </a:r>
            <a:r>
              <a:rPr lang="pt-BR" sz="2000" i="1" dirty="0">
                <a:solidFill>
                  <a:srgbClr val="3B3838"/>
                </a:solidFill>
                <a:ea typeface="Lato Regular" panose="020F0502020204030203" pitchFamily="34" charset="0"/>
                <a:cs typeface="Calibri" panose="020F0502020204030204" pitchFamily="34" charset="0"/>
              </a:rPr>
              <a:t>.”</a:t>
            </a:r>
          </a:p>
          <a:p>
            <a:pPr lvl="0" algn="r">
              <a:spcAft>
                <a:spcPts val="200"/>
              </a:spcAft>
              <a:defRPr/>
            </a:pPr>
            <a:r>
              <a:rPr kumimoji="0" lang="pt-BR" sz="2000" b="0"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[grifos nossos]</a:t>
            </a:r>
          </a:p>
        </p:txBody>
      </p:sp>
    </p:spTree>
    <p:extLst>
      <p:ext uri="{BB962C8B-B14F-4D97-AF65-F5344CB8AC3E}">
        <p14:creationId xmlns:p14="http://schemas.microsoft.com/office/powerpoint/2010/main" val="363944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00865B2-B5A4-1506-D75C-49BED12E4155}"/>
            </a:ext>
          </a:extLst>
        </p:cNvPr>
        <p:cNvGrpSpPr/>
        <p:nvPr/>
      </p:nvGrpSpPr>
      <p:grpSpPr>
        <a:xfrm>
          <a:off x="0" y="0"/>
          <a:ext cx="0" cy="0"/>
          <a:chOff x="0" y="0"/>
          <a:chExt cx="0" cy="0"/>
        </a:xfrm>
      </p:grpSpPr>
      <p:pic>
        <p:nvPicPr>
          <p:cNvPr id="10" name="Imagem 9">
            <a:extLst>
              <a:ext uri="{FF2B5EF4-FFF2-40B4-BE49-F238E27FC236}">
                <a16:creationId xmlns:a16="http://schemas.microsoft.com/office/drawing/2014/main" id="{C5986617-B95A-821B-7DD4-B539E9150D0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88008" y="814039"/>
            <a:ext cx="10400691" cy="5486399"/>
          </a:xfrm>
          <a:prstGeom prst="rect">
            <a:avLst/>
          </a:prstGeom>
        </p:spPr>
      </p:pic>
      <p:sp>
        <p:nvSpPr>
          <p:cNvPr id="11" name="CaixaDeTexto 10">
            <a:extLst>
              <a:ext uri="{FF2B5EF4-FFF2-40B4-BE49-F238E27FC236}">
                <a16:creationId xmlns:a16="http://schemas.microsoft.com/office/drawing/2014/main" id="{D0D14561-27EA-0AFB-A1EC-8DC7B340A7F8}"/>
              </a:ext>
            </a:extLst>
          </p:cNvPr>
          <p:cNvSpPr txBox="1"/>
          <p:nvPr/>
        </p:nvSpPr>
        <p:spPr>
          <a:xfrm>
            <a:off x="0" y="6581001"/>
            <a:ext cx="12204088" cy="276999"/>
          </a:xfrm>
          <a:prstGeom prst="rect">
            <a:avLst/>
          </a:prstGeom>
          <a:solidFill>
            <a:schemeClr val="bg1"/>
          </a:solid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srgbClr val="000000"/>
                </a:solidFill>
                <a:effectLst/>
                <a:uLnTx/>
                <a:uFillTx/>
                <a:latin typeface="Aptos" panose="02110004020202020204"/>
                <a:ea typeface="+mn-ea"/>
                <a:cs typeface="+mn-cs"/>
                <a:sym typeface="Helvetica"/>
                <a:hlinkClick r:id="rId4"/>
              </a:rPr>
              <a:t>https://www.gov.br/cidades/pt-br/acesso-a-informacao/acoes-e-programas/saneamento/sinisa/resultados-sinisa/RELATORIO_SINISA_RESIDUOS_SOLIDOS_2024_v2.pdf</a:t>
            </a:r>
            <a:r>
              <a:rPr kumimoji="0" lang="pt-BR" sz="1200" b="0" i="0" u="none" strike="noStrike" kern="0" cap="none" spc="0" normalizeH="0" baseline="0" noProof="0" dirty="0">
                <a:ln>
                  <a:noFill/>
                </a:ln>
                <a:solidFill>
                  <a:srgbClr val="000000"/>
                </a:solidFill>
                <a:effectLst/>
                <a:uLnTx/>
                <a:uFillTx/>
                <a:latin typeface="Aptos" panose="02110004020202020204"/>
                <a:ea typeface="+mn-ea"/>
                <a:cs typeface="+mn-cs"/>
                <a:sym typeface="Helvetica"/>
              </a:rPr>
              <a:t> </a:t>
            </a:r>
          </a:p>
        </p:txBody>
      </p:sp>
      <p:sp>
        <p:nvSpPr>
          <p:cNvPr id="2" name="Título 1">
            <a:extLst>
              <a:ext uri="{FF2B5EF4-FFF2-40B4-BE49-F238E27FC236}">
                <a16:creationId xmlns:a16="http://schemas.microsoft.com/office/drawing/2014/main" id="{81F91BBB-2034-4B17-9CFD-4BAB3B656250}"/>
              </a:ext>
            </a:extLst>
          </p:cNvPr>
          <p:cNvSpPr>
            <a:spLocks noGrp="1"/>
          </p:cNvSpPr>
          <p:nvPr>
            <p:ph type="title"/>
          </p:nvPr>
        </p:nvSpPr>
        <p:spPr>
          <a:xfrm>
            <a:off x="838200" y="221351"/>
            <a:ext cx="10515600" cy="951752"/>
          </a:xfrm>
          <a:noFill/>
        </p:spPr>
        <p:txBody>
          <a:bodyPr vert="horz" lIns="91440" tIns="45720" rIns="91440" bIns="45720" rtlCol="0" anchor="ctr">
            <a:normAutofit/>
          </a:bodyPr>
          <a:lstStyle/>
          <a:p>
            <a:pPr>
              <a:lnSpc>
                <a:spcPct val="100000"/>
              </a:lnSpc>
            </a:pPr>
            <a:r>
              <a:rPr lang="pt-BR" sz="2800" b="1" dirty="0">
                <a:solidFill>
                  <a:srgbClr val="FFC000"/>
                </a:solidFill>
                <a:latin typeface="Montserrat"/>
                <a:cs typeface="Helvetica"/>
              </a:rPr>
              <a:t>Situação atual dos Resíduos Sólidos - SINISA 2024</a:t>
            </a:r>
          </a:p>
        </p:txBody>
      </p:sp>
      <p:pic>
        <p:nvPicPr>
          <p:cNvPr id="3" name="Imagem 2">
            <a:extLst>
              <a:ext uri="{FF2B5EF4-FFF2-40B4-BE49-F238E27FC236}">
                <a16:creationId xmlns:a16="http://schemas.microsoft.com/office/drawing/2014/main" id="{1D624CD6-E64D-AB90-9BF2-02FE0EFFDD0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2763" y="6303264"/>
            <a:ext cx="10115422" cy="252000"/>
          </a:xfrm>
          <a:prstGeom prst="rect">
            <a:avLst/>
          </a:prstGeom>
        </p:spPr>
      </p:pic>
    </p:spTree>
    <p:extLst>
      <p:ext uri="{BB962C8B-B14F-4D97-AF65-F5344CB8AC3E}">
        <p14:creationId xmlns:p14="http://schemas.microsoft.com/office/powerpoint/2010/main" val="1661490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HAMADA…">
            <a:extLst>
              <a:ext uri="{FF2B5EF4-FFF2-40B4-BE49-F238E27FC236}">
                <a16:creationId xmlns:a16="http://schemas.microsoft.com/office/drawing/2014/main" id="{6F2CCF33-7D4C-580C-9780-C62909ACFDAD}"/>
              </a:ext>
            </a:extLst>
          </p:cNvPr>
          <p:cNvSpPr txBox="1"/>
          <p:nvPr/>
        </p:nvSpPr>
        <p:spPr>
          <a:xfrm>
            <a:off x="711201" y="243528"/>
            <a:ext cx="8986842" cy="523220"/>
          </a:xfrm>
          <a:prstGeom prst="rect">
            <a:avLst/>
          </a:prstGeom>
          <a:noFill/>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F6FC6"/>
                </a:solidFill>
                <a:latin typeface="Montserrat Black"/>
                <a:ea typeface="Montserrat Black"/>
                <a:cs typeface="Montserrat Black"/>
                <a:sym typeface="Montserrat Black"/>
              </a:defRPr>
            </a:pPr>
            <a:r>
              <a:rPr kumimoji="0" lang="pt-BR" sz="2800" b="1" i="0" u="none" strike="noStrike" kern="1200" cap="none" spc="0" normalizeH="0" baseline="0" noProof="0" dirty="0">
                <a:ln>
                  <a:noFill/>
                </a:ln>
                <a:solidFill>
                  <a:srgbClr val="FFC000"/>
                </a:solidFill>
                <a:effectLst/>
                <a:uLnTx/>
                <a:uFillTx/>
                <a:latin typeface="Montserrat" panose="00000500000000000000" pitchFamily="2" charset="0"/>
                <a:sym typeface="Montserrat Black"/>
              </a:rPr>
              <a:t>NR 7 - Condições gerais do SLU e do SMRSU</a:t>
            </a:r>
          </a:p>
        </p:txBody>
      </p:sp>
      <p:sp>
        <p:nvSpPr>
          <p:cNvPr id="3" name="Retângulo 2">
            <a:extLst>
              <a:ext uri="{FF2B5EF4-FFF2-40B4-BE49-F238E27FC236}">
                <a16:creationId xmlns:a16="http://schemas.microsoft.com/office/drawing/2014/main" id="{8D7864D1-904C-9D12-3DA2-DDE6058F5253}"/>
              </a:ext>
            </a:extLst>
          </p:cNvPr>
          <p:cNvSpPr>
            <a:spLocks noChangeArrowheads="1"/>
          </p:cNvSpPr>
          <p:nvPr/>
        </p:nvSpPr>
        <p:spPr bwMode="auto">
          <a:xfrm>
            <a:off x="711201" y="1143759"/>
            <a:ext cx="11264899"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lvl="0" algn="ctr">
              <a:spcBef>
                <a:spcPts val="600"/>
              </a:spcBef>
              <a:spcAft>
                <a:spcPts val="1800"/>
              </a:spcAft>
              <a:defRPr/>
            </a:pPr>
            <a:r>
              <a:rPr lang="pt-BR" altLang="pt-BR" b="1" dirty="0">
                <a:solidFill>
                  <a:srgbClr val="3B3838"/>
                </a:solidFill>
                <a:ea typeface="Lato Regular" panose="020F0502020204030203" pitchFamily="34" charset="0"/>
                <a:cs typeface="Calibri" panose="020F0502020204030204" pitchFamily="34" charset="0"/>
              </a:rPr>
              <a:t>CAPÍTULO II – DAS DEFINIÇÕES</a:t>
            </a:r>
          </a:p>
          <a:p>
            <a:pPr lvl="0" algn="just">
              <a:spcBef>
                <a:spcPts val="600"/>
              </a:spcBef>
              <a:spcAft>
                <a:spcPts val="600"/>
              </a:spcAft>
              <a:defRPr/>
            </a:pPr>
            <a:r>
              <a:rPr lang="pt-BR" altLang="pt-BR" b="1" dirty="0">
                <a:solidFill>
                  <a:srgbClr val="3B3838"/>
                </a:solidFill>
                <a:ea typeface="Lato Regular" panose="020F0502020204030203" pitchFamily="34" charset="0"/>
                <a:cs typeface="Calibri" panose="020F0502020204030204" pitchFamily="34" charset="0"/>
              </a:rPr>
              <a:t>	</a:t>
            </a:r>
            <a:r>
              <a:rPr lang="pt-BR" altLang="pt-BR" dirty="0">
                <a:solidFill>
                  <a:srgbClr val="3B3838"/>
                </a:solidFill>
                <a:ea typeface="Lato Regular" panose="020F0502020204030203" pitchFamily="34" charset="0"/>
                <a:cs typeface="Calibri" panose="020F0502020204030204" pitchFamily="34" charset="0"/>
              </a:rPr>
              <a:t>“</a:t>
            </a:r>
            <a:r>
              <a:rPr lang="pt-BR" altLang="pt-BR" sz="2000" i="1" dirty="0">
                <a:solidFill>
                  <a:srgbClr val="3B3838"/>
                </a:solidFill>
                <a:ea typeface="Lato Regular" panose="020F0502020204030203" pitchFamily="34" charset="0"/>
                <a:cs typeface="Calibri" panose="020F0502020204030204" pitchFamily="34" charset="0"/>
              </a:rPr>
              <a:t>Art. 4º </a:t>
            </a:r>
            <a:r>
              <a:rPr lang="pt-BR" altLang="pt-BR" sz="2000" b="1" i="1" dirty="0">
                <a:solidFill>
                  <a:srgbClr val="3B3838"/>
                </a:solidFill>
                <a:ea typeface="Lato Regular" panose="020F0502020204030203" pitchFamily="34" charset="0"/>
                <a:cs typeface="Calibri" panose="020F0502020204030204" pitchFamily="34" charset="0"/>
              </a:rPr>
              <a:t>Para os fins desta NR</a:t>
            </a:r>
            <a:r>
              <a:rPr lang="pt-BR" altLang="pt-BR" sz="2000" i="1" dirty="0">
                <a:solidFill>
                  <a:srgbClr val="3B3838"/>
                </a:solidFill>
                <a:ea typeface="Lato Regular" panose="020F0502020204030203" pitchFamily="34" charset="0"/>
                <a:cs typeface="Calibri" panose="020F0502020204030204" pitchFamily="34" charset="0"/>
              </a:rPr>
              <a:t>, considera-se:</a:t>
            </a:r>
          </a:p>
          <a:p>
            <a:pPr lvl="0" algn="just">
              <a:spcBef>
                <a:spcPts val="600"/>
              </a:spcBef>
              <a:spcAft>
                <a:spcPts val="600"/>
              </a:spcAft>
              <a:defRPr/>
            </a:pPr>
            <a:r>
              <a:rPr lang="pt-BR" altLang="pt-BR" sz="2000" i="1" dirty="0">
                <a:solidFill>
                  <a:srgbClr val="3B3838"/>
                </a:solidFill>
                <a:ea typeface="Lato Regular" panose="020F0502020204030203" pitchFamily="34" charset="0"/>
                <a:cs typeface="Calibri" panose="020F0502020204030204" pitchFamily="34" charset="0"/>
              </a:rPr>
              <a:t>	...</a:t>
            </a:r>
          </a:p>
          <a:p>
            <a:pPr lvl="0" algn="just">
              <a:spcBef>
                <a:spcPts val="600"/>
              </a:spcBef>
              <a:spcAft>
                <a:spcPts val="600"/>
              </a:spcAft>
              <a:defRPr/>
            </a:pPr>
            <a:r>
              <a:rPr lang="pt-BR" sz="2000" i="1" dirty="0">
                <a:solidFill>
                  <a:srgbClr val="3B3838"/>
                </a:solidFill>
                <a:ea typeface="Lato Regular" panose="020F0502020204030203" pitchFamily="34" charset="0"/>
                <a:cs typeface="Calibri" panose="020F0502020204030204" pitchFamily="34" charset="0"/>
              </a:rPr>
              <a:t>	“VII - </a:t>
            </a:r>
            <a:r>
              <a:rPr lang="pt-BR" sz="2000" b="1" i="1" dirty="0">
                <a:solidFill>
                  <a:srgbClr val="3B3838"/>
                </a:solidFill>
                <a:ea typeface="Lato Regular" panose="020F0502020204030203" pitchFamily="34" charset="0"/>
                <a:cs typeface="Calibri" panose="020F0502020204030204" pitchFamily="34" charset="0"/>
              </a:rPr>
              <a:t>concessão de serviços públicos</a:t>
            </a:r>
            <a:r>
              <a:rPr lang="pt-BR" sz="2000" i="1" dirty="0">
                <a:solidFill>
                  <a:srgbClr val="3B3838"/>
                </a:solidFill>
                <a:ea typeface="Lato Regular" panose="020F0502020204030203" pitchFamily="34" charset="0"/>
                <a:cs typeface="Calibri" panose="020F0502020204030204" pitchFamily="34" charset="0"/>
              </a:rPr>
              <a:t>: </a:t>
            </a:r>
            <a:r>
              <a:rPr lang="pt-BR" sz="2000" b="1" i="1" dirty="0">
                <a:solidFill>
                  <a:srgbClr val="3B3838"/>
                </a:solidFill>
                <a:ea typeface="Lato Regular" panose="020F0502020204030203" pitchFamily="34" charset="0"/>
                <a:cs typeface="Calibri" panose="020F0502020204030204" pitchFamily="34" charset="0"/>
              </a:rPr>
              <a:t>delegação da prestação</a:t>
            </a:r>
            <a:r>
              <a:rPr lang="pt-BR" sz="2000" i="1" dirty="0">
                <a:solidFill>
                  <a:srgbClr val="3B3838"/>
                </a:solidFill>
                <a:ea typeface="Lato Regular" panose="020F0502020204030203" pitchFamily="34" charset="0"/>
                <a:cs typeface="Calibri" panose="020F0502020204030204" pitchFamily="34" charset="0"/>
              </a:rPr>
              <a:t> feita pelo titular ou por estrutura de prestação regionalizada que exerça a titularidade, mediante licitação, na modalidade de concorrência ou diálogo competitivo, para pessoa jurídica ou consórcio de empresas que demonstre capacidade para seu desempenho, por sua conta e risco e por prazo determinado;</a:t>
            </a:r>
          </a:p>
          <a:p>
            <a:pPr lvl="0" algn="just">
              <a:spcBef>
                <a:spcPts val="600"/>
              </a:spcBef>
              <a:spcAft>
                <a:spcPts val="600"/>
              </a:spcAft>
              <a:defRPr/>
            </a:pPr>
            <a:r>
              <a:rPr lang="pt-BR" sz="2000" i="1" dirty="0">
                <a:solidFill>
                  <a:srgbClr val="3B3838"/>
                </a:solidFill>
                <a:ea typeface="Lato Regular" panose="020F0502020204030203" pitchFamily="34" charset="0"/>
                <a:cs typeface="Calibri" panose="020F0502020204030204" pitchFamily="34" charset="0"/>
              </a:rPr>
              <a:t>	VIII - </a:t>
            </a:r>
            <a:r>
              <a:rPr lang="pt-BR" sz="2000" b="1" i="1" dirty="0">
                <a:solidFill>
                  <a:srgbClr val="3B3838"/>
                </a:solidFill>
                <a:ea typeface="Lato Regular" panose="020F0502020204030203" pitchFamily="34" charset="0"/>
                <a:cs typeface="Calibri" panose="020F0502020204030204" pitchFamily="34" charset="0"/>
              </a:rPr>
              <a:t>contrato de concessão</a:t>
            </a:r>
            <a:r>
              <a:rPr lang="pt-BR" sz="2000" i="1" dirty="0">
                <a:solidFill>
                  <a:srgbClr val="3B3838"/>
                </a:solidFill>
                <a:ea typeface="Lato Regular" panose="020F0502020204030203" pitchFamily="34" charset="0"/>
                <a:cs typeface="Calibri" panose="020F0502020204030204" pitchFamily="34" charset="0"/>
              </a:rPr>
              <a:t>: contrato celebrado entre prestador de serviço e titular, precedido de licitação, sob a forma de </a:t>
            </a:r>
            <a:r>
              <a:rPr lang="pt-BR" sz="2000" b="1" i="1" dirty="0">
                <a:solidFill>
                  <a:srgbClr val="3B3838"/>
                </a:solidFill>
                <a:ea typeface="Lato Regular" panose="020F0502020204030203" pitchFamily="34" charset="0"/>
                <a:cs typeface="Calibri" panose="020F0502020204030204" pitchFamily="34" charset="0"/>
              </a:rPr>
              <a:t>concessão comum</a:t>
            </a:r>
            <a:r>
              <a:rPr lang="pt-BR" sz="2000" i="1" dirty="0">
                <a:solidFill>
                  <a:srgbClr val="3B3838"/>
                </a:solidFill>
                <a:ea typeface="Lato Regular" panose="020F0502020204030203" pitchFamily="34" charset="0"/>
                <a:cs typeface="Calibri" panose="020F0502020204030204" pitchFamily="34" charset="0"/>
              </a:rPr>
              <a:t>, quando regido pela Lei nº 8.987, de 13 de fevereiro de 1995, </a:t>
            </a:r>
            <a:r>
              <a:rPr lang="pt-BR" sz="2000" b="1" i="1" dirty="0">
                <a:solidFill>
                  <a:srgbClr val="3B3838"/>
                </a:solidFill>
                <a:ea typeface="Lato Regular" panose="020F0502020204030203" pitchFamily="34" charset="0"/>
                <a:cs typeface="Calibri" panose="020F0502020204030204" pitchFamily="34" charset="0"/>
              </a:rPr>
              <a:t>ou </a:t>
            </a:r>
            <a:r>
              <a:rPr lang="pt-BR" sz="2000" i="1" dirty="0">
                <a:solidFill>
                  <a:srgbClr val="3B3838"/>
                </a:solidFill>
                <a:ea typeface="Lato Regular" panose="020F0502020204030203" pitchFamily="34" charset="0"/>
                <a:cs typeface="Calibri" panose="020F0502020204030204" pitchFamily="34" charset="0"/>
              </a:rPr>
              <a:t>de </a:t>
            </a:r>
            <a:r>
              <a:rPr lang="pt-BR" sz="2000" b="1" i="1" dirty="0">
                <a:solidFill>
                  <a:srgbClr val="3B3838"/>
                </a:solidFill>
                <a:ea typeface="Lato Regular" panose="020F0502020204030203" pitchFamily="34" charset="0"/>
                <a:cs typeface="Calibri" panose="020F0502020204030204" pitchFamily="34" charset="0"/>
              </a:rPr>
              <a:t>concessão patrocinada ou administrativa</a:t>
            </a:r>
            <a:r>
              <a:rPr lang="pt-BR" sz="2000" i="1" dirty="0">
                <a:solidFill>
                  <a:srgbClr val="3B3838"/>
                </a:solidFill>
                <a:ea typeface="Lato Regular" panose="020F0502020204030203" pitchFamily="34" charset="0"/>
                <a:cs typeface="Calibri" panose="020F0502020204030204" pitchFamily="34" charset="0"/>
              </a:rPr>
              <a:t>, quando regido pela Lei nº 11.079, de 30 de dezembro de 2004;.”</a:t>
            </a:r>
          </a:p>
          <a:p>
            <a:pPr lvl="0" algn="just">
              <a:spcBef>
                <a:spcPts val="600"/>
              </a:spcBef>
              <a:spcAft>
                <a:spcPts val="600"/>
              </a:spcAft>
              <a:defRPr/>
            </a:pPr>
            <a:r>
              <a:rPr lang="pt-BR" sz="2000" i="1" dirty="0">
                <a:solidFill>
                  <a:srgbClr val="3B3838"/>
                </a:solidFill>
                <a:ea typeface="Lato Regular" panose="020F0502020204030203" pitchFamily="34" charset="0"/>
                <a:cs typeface="Calibri" panose="020F0502020204030204" pitchFamily="34" charset="0"/>
              </a:rPr>
              <a:t>	...</a:t>
            </a:r>
          </a:p>
          <a:p>
            <a:pPr lvl="0" algn="r">
              <a:spcAft>
                <a:spcPts val="200"/>
              </a:spcAft>
              <a:defRPr/>
            </a:pPr>
            <a:r>
              <a:rPr kumimoji="0" lang="pt-BR" sz="2000" b="0"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[grifos nossos]</a:t>
            </a:r>
          </a:p>
        </p:txBody>
      </p:sp>
    </p:spTree>
    <p:extLst>
      <p:ext uri="{BB962C8B-B14F-4D97-AF65-F5344CB8AC3E}">
        <p14:creationId xmlns:p14="http://schemas.microsoft.com/office/powerpoint/2010/main" val="29981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HAMADA…">
            <a:extLst>
              <a:ext uri="{FF2B5EF4-FFF2-40B4-BE49-F238E27FC236}">
                <a16:creationId xmlns:a16="http://schemas.microsoft.com/office/drawing/2014/main" id="{23A8D63B-4870-D9EF-5C6B-19A90E00F2FA}"/>
              </a:ext>
            </a:extLst>
          </p:cNvPr>
          <p:cNvSpPr txBox="1"/>
          <p:nvPr/>
        </p:nvSpPr>
        <p:spPr>
          <a:xfrm>
            <a:off x="711202" y="250760"/>
            <a:ext cx="8986842" cy="523220"/>
          </a:xfrm>
          <a:prstGeom prst="rect">
            <a:avLst/>
          </a:prstGeom>
          <a:no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F6FC6"/>
                </a:solidFill>
                <a:latin typeface="Montserrat Black"/>
                <a:ea typeface="Montserrat Black"/>
                <a:cs typeface="Montserrat Black"/>
                <a:sym typeface="Montserrat Black"/>
              </a:defRPr>
            </a:pPr>
            <a:r>
              <a:rPr kumimoji="0" lang="pt-BR" sz="2800" b="1" i="0" u="none" strike="noStrike" kern="1200" cap="none" spc="0" normalizeH="0" baseline="0" noProof="0" dirty="0">
                <a:ln>
                  <a:noFill/>
                </a:ln>
                <a:solidFill>
                  <a:srgbClr val="FFC000"/>
                </a:solidFill>
                <a:effectLst/>
                <a:uLnTx/>
                <a:uFillTx/>
                <a:latin typeface="Montserrat" panose="00000500000000000000" pitchFamily="2" charset="0"/>
                <a:sym typeface="Montserrat Black"/>
              </a:rPr>
              <a:t>NR 7 - Condições gerais do SLU e do SMRSU</a:t>
            </a:r>
          </a:p>
        </p:txBody>
      </p:sp>
      <p:sp>
        <p:nvSpPr>
          <p:cNvPr id="3" name="Retângulo 2">
            <a:extLst>
              <a:ext uri="{FF2B5EF4-FFF2-40B4-BE49-F238E27FC236}">
                <a16:creationId xmlns:a16="http://schemas.microsoft.com/office/drawing/2014/main" id="{115750DB-9EF8-4DB0-C942-9BAD332310E3}"/>
              </a:ext>
            </a:extLst>
          </p:cNvPr>
          <p:cNvSpPr>
            <a:spLocks noChangeArrowheads="1"/>
          </p:cNvSpPr>
          <p:nvPr/>
        </p:nvSpPr>
        <p:spPr bwMode="auto">
          <a:xfrm>
            <a:off x="711202" y="945455"/>
            <a:ext cx="11189646" cy="586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ctr" defTabSz="914400" rtl="0" eaLnBrk="1" fontAlgn="auto" latinLnBrk="0" hangingPunct="0">
              <a:lnSpc>
                <a:spcPct val="100000"/>
              </a:lnSpc>
              <a:spcBef>
                <a:spcPts val="0"/>
              </a:spcBef>
              <a:spcAft>
                <a:spcPts val="1200"/>
              </a:spcAft>
              <a:buClrTx/>
              <a:buSzTx/>
              <a:buFontTx/>
              <a:buNone/>
              <a:tabLst/>
              <a:defRPr/>
            </a:pPr>
            <a:r>
              <a:rPr kumimoji="0" lang="pt-BR" sz="2000" b="1" i="0"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TÍTULO II - DOS SERVIÇOS PÚBLICOS</a:t>
            </a:r>
          </a:p>
          <a:p>
            <a:pPr marL="0" marR="0" lvl="0" indent="0" algn="ctr" defTabSz="914400" rtl="0" eaLnBrk="1" fontAlgn="auto" latinLnBrk="0" hangingPunct="0">
              <a:lnSpc>
                <a:spcPct val="100000"/>
              </a:lnSpc>
              <a:spcBef>
                <a:spcPts val="0"/>
              </a:spcBef>
              <a:spcAft>
                <a:spcPts val="1200"/>
              </a:spcAft>
              <a:buClrTx/>
              <a:buSzTx/>
              <a:buFontTx/>
              <a:buNone/>
              <a:tabLst/>
              <a:defRPr/>
            </a:pPr>
            <a:r>
              <a:rPr kumimoji="0" lang="pt-BR" altLang="pt-BR" sz="2000" b="1" i="0"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CAPÍTULO I – DO SERVIÇO PÚBLICO DE MANEJO DE RESÍDUOS SÓLIDOS URBANOS (SMRSU)</a:t>
            </a:r>
          </a:p>
          <a:p>
            <a:pPr marL="0" marR="0" lvl="0" indent="0" algn="just" defTabSz="914400" rtl="0" eaLnBrk="1" fontAlgn="auto" latinLnBrk="0" hangingPunct="0">
              <a:lnSpc>
                <a:spcPct val="100000"/>
              </a:lnSpc>
              <a:spcBef>
                <a:spcPts val="600"/>
              </a:spcBef>
              <a:spcAft>
                <a:spcPts val="6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 é aquele que contribui para o asseio público, por meio do </a:t>
            </a:r>
            <a:r>
              <a:rPr kumimoji="0" lang="pt-BR" sz="2000" b="1"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manejo adequado dos resíduos </a:t>
            </a: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sólidos urbanos gerados por usuários específicos, constituído pelas seguintes atividades:</a:t>
            </a:r>
          </a:p>
          <a:p>
            <a:pPr marL="0" marR="0" lvl="0" indent="0" algn="just" defTabSz="363538" rtl="0" eaLnBrk="1" fontAlgn="auto" latinLnBrk="0" hangingPunct="0">
              <a:lnSpc>
                <a:spcPct val="100000"/>
              </a:lnSpc>
              <a:spcBef>
                <a:spcPts val="600"/>
              </a:spcBef>
              <a:spcAft>
                <a:spcPts val="6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	I - coleta;</a:t>
            </a:r>
          </a:p>
          <a:p>
            <a:pPr marL="0" marR="0" lvl="0" indent="0" algn="just" defTabSz="363538" rtl="0" eaLnBrk="1" fontAlgn="auto" latinLnBrk="0" hangingPunct="0">
              <a:lnSpc>
                <a:spcPct val="100000"/>
              </a:lnSpc>
              <a:spcBef>
                <a:spcPts val="600"/>
              </a:spcBef>
              <a:spcAft>
                <a:spcPts val="6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	II - transbordo;</a:t>
            </a:r>
          </a:p>
          <a:p>
            <a:pPr marL="0" marR="0" lvl="0" indent="0" algn="just" defTabSz="363538" rtl="0" eaLnBrk="1" fontAlgn="auto" latinLnBrk="0" hangingPunct="0">
              <a:lnSpc>
                <a:spcPct val="100000"/>
              </a:lnSpc>
              <a:spcBef>
                <a:spcPts val="600"/>
              </a:spcBef>
              <a:spcAft>
                <a:spcPts val="6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	III - transporte;</a:t>
            </a:r>
          </a:p>
          <a:p>
            <a:pPr marL="0" marR="0" lvl="0" indent="0" algn="just" defTabSz="363538" rtl="0" eaLnBrk="1" fontAlgn="auto" latinLnBrk="0" hangingPunct="0">
              <a:lnSpc>
                <a:spcPct val="100000"/>
              </a:lnSpc>
              <a:spcBef>
                <a:spcPts val="600"/>
              </a:spcBef>
              <a:spcAft>
                <a:spcPts val="6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	IV - triagem, para fins de</a:t>
            </a:r>
          </a:p>
          <a:p>
            <a:pPr marL="0" marR="0" lvl="0" indent="0" algn="just" defTabSz="363538" rtl="0" eaLnBrk="1" fontAlgn="auto" latinLnBrk="0" hangingPunct="0">
              <a:lnSpc>
                <a:spcPct val="100000"/>
              </a:lnSpc>
              <a:spcBef>
                <a:spcPts val="600"/>
              </a:spcBef>
              <a:spcAft>
                <a:spcPts val="6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	 reutilização ou reciclagem;</a:t>
            </a:r>
          </a:p>
          <a:p>
            <a:pPr marL="0" marR="0" lvl="0" indent="0" algn="just" defTabSz="363538" rtl="0" eaLnBrk="1" fontAlgn="auto" latinLnBrk="0" hangingPunct="0">
              <a:lnSpc>
                <a:spcPct val="100000"/>
              </a:lnSpc>
              <a:spcBef>
                <a:spcPts val="600"/>
              </a:spcBef>
              <a:spcAft>
                <a:spcPts val="6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	V - tratamento; e</a:t>
            </a:r>
          </a:p>
          <a:p>
            <a:pPr marL="0" marR="0" lvl="0" indent="0" algn="just" defTabSz="363538" rtl="0" eaLnBrk="1" fontAlgn="auto" latinLnBrk="0" hangingPunct="0">
              <a:lnSpc>
                <a:spcPct val="100000"/>
              </a:lnSpc>
              <a:spcBef>
                <a:spcPts val="600"/>
              </a:spcBef>
              <a:spcAft>
                <a:spcPts val="6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	VI - destinação final.</a:t>
            </a: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a:t>
            </a:r>
          </a:p>
          <a:p>
            <a:pPr marL="0" marR="0" lvl="0" indent="0" algn="just" defTabSz="363538" rtl="0" eaLnBrk="1" fontAlgn="auto" latinLnBrk="0" hangingPunct="0">
              <a:lnSpc>
                <a:spcPct val="100000"/>
              </a:lnSpc>
              <a:spcBef>
                <a:spcPts val="600"/>
              </a:spcBef>
              <a:spcAft>
                <a:spcPts val="600"/>
              </a:spcAft>
              <a:buClrTx/>
              <a:buSzTx/>
              <a:buFontTx/>
              <a:buNone/>
              <a:tabLst/>
              <a:defRPr/>
            </a:pPr>
            <a:endPar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endParaRPr>
          </a:p>
          <a:p>
            <a:pPr algn="r" defTabSz="363538">
              <a:spcBef>
                <a:spcPts val="600"/>
              </a:spcBef>
              <a:spcAft>
                <a:spcPts val="600"/>
              </a:spcAft>
              <a:defRPr/>
            </a:pPr>
            <a:r>
              <a:rPr lang="pt-BR" sz="2000" dirty="0">
                <a:solidFill>
                  <a:srgbClr val="3B3838"/>
                </a:solidFill>
                <a:ea typeface="Lato Regular" panose="020F0502020204030203" pitchFamily="34" charset="0"/>
                <a:cs typeface="Calibri" panose="020F0502020204030204" pitchFamily="34" charset="0"/>
              </a:rPr>
              <a:t>[grifos nossos]</a:t>
            </a:r>
            <a:endPar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endParaRPr>
          </a:p>
        </p:txBody>
      </p:sp>
      <p:pic>
        <p:nvPicPr>
          <p:cNvPr id="4" name="Imagem 3">
            <a:extLst>
              <a:ext uri="{FF2B5EF4-FFF2-40B4-BE49-F238E27FC236}">
                <a16:creationId xmlns:a16="http://schemas.microsoft.com/office/drawing/2014/main" id="{A5A2ED4F-A850-711D-CBD3-499E6F6E81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4003" y="2859241"/>
            <a:ext cx="7216795" cy="3197503"/>
          </a:xfrm>
          <a:prstGeom prst="rect">
            <a:avLst/>
          </a:prstGeom>
        </p:spPr>
      </p:pic>
    </p:spTree>
    <p:extLst>
      <p:ext uri="{BB962C8B-B14F-4D97-AF65-F5344CB8AC3E}">
        <p14:creationId xmlns:p14="http://schemas.microsoft.com/office/powerpoint/2010/main" val="427999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HAMADA…">
            <a:extLst>
              <a:ext uri="{FF2B5EF4-FFF2-40B4-BE49-F238E27FC236}">
                <a16:creationId xmlns:a16="http://schemas.microsoft.com/office/drawing/2014/main" id="{6F2CCF33-7D4C-580C-9780-C62909ACFDAD}"/>
              </a:ext>
            </a:extLst>
          </p:cNvPr>
          <p:cNvSpPr txBox="1"/>
          <p:nvPr/>
        </p:nvSpPr>
        <p:spPr>
          <a:xfrm>
            <a:off x="711201" y="243528"/>
            <a:ext cx="8986842" cy="523220"/>
          </a:xfrm>
          <a:prstGeom prst="rect">
            <a:avLst/>
          </a:prstGeom>
          <a:no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F6FC6"/>
                </a:solidFill>
                <a:latin typeface="Montserrat Black"/>
                <a:ea typeface="Montserrat Black"/>
                <a:cs typeface="Montserrat Black"/>
                <a:sym typeface="Montserrat Black"/>
              </a:defRPr>
            </a:pPr>
            <a:r>
              <a:rPr kumimoji="0" lang="pt-BR" sz="2800" b="1" i="0" u="none" strike="noStrike" kern="1200" cap="none" spc="0" normalizeH="0" baseline="0" noProof="0" dirty="0">
                <a:ln>
                  <a:noFill/>
                </a:ln>
                <a:solidFill>
                  <a:srgbClr val="FFC000"/>
                </a:solidFill>
                <a:effectLst/>
                <a:uLnTx/>
                <a:uFillTx/>
                <a:latin typeface="Montserrat" panose="00000500000000000000" pitchFamily="2" charset="0"/>
                <a:sym typeface="Montserrat Black"/>
              </a:rPr>
              <a:t>NR 7 - Condições gerais do SLU e do SMRSU</a:t>
            </a:r>
          </a:p>
        </p:txBody>
      </p:sp>
      <p:sp>
        <p:nvSpPr>
          <p:cNvPr id="3" name="Retângulo 2">
            <a:extLst>
              <a:ext uri="{FF2B5EF4-FFF2-40B4-BE49-F238E27FC236}">
                <a16:creationId xmlns:a16="http://schemas.microsoft.com/office/drawing/2014/main" id="{8D7864D1-904C-9D12-3DA2-DDE6058F5253}"/>
              </a:ext>
            </a:extLst>
          </p:cNvPr>
          <p:cNvSpPr>
            <a:spLocks noChangeArrowheads="1"/>
          </p:cNvSpPr>
          <p:nvPr/>
        </p:nvSpPr>
        <p:spPr bwMode="auto">
          <a:xfrm>
            <a:off x="711201" y="938223"/>
            <a:ext cx="11258094" cy="519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ctr" defTabSz="914400" rtl="0" eaLnBrk="1" fontAlgn="auto" latinLnBrk="0" hangingPunct="0">
              <a:lnSpc>
                <a:spcPct val="100000"/>
              </a:lnSpc>
              <a:spcBef>
                <a:spcPts val="0"/>
              </a:spcBef>
              <a:spcAft>
                <a:spcPts val="1200"/>
              </a:spcAft>
              <a:buClrTx/>
              <a:buSzTx/>
              <a:buFontTx/>
              <a:buNone/>
              <a:tabLst/>
              <a:defRPr/>
            </a:pPr>
            <a:r>
              <a:rPr kumimoji="0" lang="pt-BR" altLang="pt-BR" sz="2000" b="1" i="0"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CAPÍTULO II – DO SERVIÇO PÚBLICO DE LIMPEZA URBANA (SLU)</a:t>
            </a:r>
            <a:endParaRPr kumimoji="0" lang="pt-BR" sz="2000" b="0" i="0" strike="noStrike" kern="1200" cap="none" spc="0" normalizeH="0" baseline="0" noProof="0" dirty="0">
              <a:ln>
                <a:noFill/>
              </a:ln>
              <a:solidFill>
                <a:srgbClr val="000000"/>
              </a:solidFill>
              <a:effectLst/>
              <a:uLnTx/>
              <a:uFillTx/>
              <a:latin typeface="Aptos"/>
              <a:sym typeface="Helvetica"/>
            </a:endParaRPr>
          </a:p>
          <a:p>
            <a:pPr marL="0" marR="0" lvl="0" indent="0" algn="just" defTabSz="914400" rtl="0" eaLnBrk="1" fontAlgn="auto" latinLnBrk="0" hangingPunct="0">
              <a:lnSpc>
                <a:spcPct val="100000"/>
              </a:lnSpc>
              <a:spcBef>
                <a:spcPts val="600"/>
              </a:spcBef>
              <a:spcAft>
                <a:spcPts val="200"/>
              </a:spcAft>
              <a:buClrTx/>
              <a:buSzTx/>
              <a:buFontTx/>
              <a:buNone/>
              <a:tabLst/>
              <a:defRPr/>
            </a:pP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 </a:t>
            </a: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é aquele que provê o </a:t>
            </a:r>
            <a:r>
              <a:rPr kumimoji="0" lang="pt-BR" sz="2000" b="1"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asseio dos espaços públicos</a:t>
            </a: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 tendo caráter universal, prestado a toda coletividade, não havendo usuário direto do serviço, e constituído pelas seguintes atividades:</a:t>
            </a:r>
            <a:endParaRPr kumimoji="0" lang="pt-BR" sz="2000" b="0" i="1" u="none" strike="noStrike" kern="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endParaRPr>
          </a:p>
          <a:p>
            <a:pPr marL="0" marR="0" lvl="2" indent="0" algn="just" defTabSz="358775" rtl="0" eaLnBrk="1" fontAlgn="auto" latinLnBrk="0" hangingPunct="0">
              <a:lnSpc>
                <a:spcPct val="100000"/>
              </a:lnSpc>
              <a:spcBef>
                <a:spcPts val="600"/>
              </a:spcBef>
              <a:spcAft>
                <a:spcPts val="2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	I - varrição;</a:t>
            </a:r>
          </a:p>
          <a:p>
            <a:pPr marL="0" marR="0" lvl="2" indent="0" algn="just" defTabSz="358775" rtl="0" eaLnBrk="1" fontAlgn="auto" latinLnBrk="0" hangingPunct="0">
              <a:lnSpc>
                <a:spcPct val="100000"/>
              </a:lnSpc>
              <a:spcBef>
                <a:spcPts val="600"/>
              </a:spcBef>
              <a:spcAft>
                <a:spcPts val="2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	II - capina e raspagem;</a:t>
            </a:r>
          </a:p>
          <a:p>
            <a:pPr marL="0" marR="0" lvl="2" indent="0" algn="just" defTabSz="358775" rtl="0" eaLnBrk="1" fontAlgn="auto" latinLnBrk="0" hangingPunct="0">
              <a:lnSpc>
                <a:spcPct val="100000"/>
              </a:lnSpc>
              <a:spcBef>
                <a:spcPts val="600"/>
              </a:spcBef>
              <a:spcAft>
                <a:spcPts val="2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	III - roçada;</a:t>
            </a:r>
          </a:p>
          <a:p>
            <a:pPr marL="0" marR="0" lvl="2" indent="0" algn="just" defTabSz="358775" rtl="0" eaLnBrk="1" fontAlgn="auto" latinLnBrk="0" hangingPunct="0">
              <a:lnSpc>
                <a:spcPct val="100000"/>
              </a:lnSpc>
              <a:spcBef>
                <a:spcPts val="600"/>
              </a:spcBef>
              <a:spcAft>
                <a:spcPts val="2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	IV - poda; </a:t>
            </a:r>
          </a:p>
          <a:p>
            <a:pPr marL="0" marR="0" lvl="2" indent="0" algn="just" defTabSz="358775" rtl="0" eaLnBrk="1" fontAlgn="auto" latinLnBrk="0" hangingPunct="0">
              <a:lnSpc>
                <a:spcPct val="100000"/>
              </a:lnSpc>
              <a:spcBef>
                <a:spcPts val="600"/>
              </a:spcBef>
              <a:spcAft>
                <a:spcPts val="2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	V - desobstrução e limpeza de bueiros, bocas de lobo e correlatos;</a:t>
            </a:r>
          </a:p>
          <a:p>
            <a:pPr marL="0" marR="0" lvl="2" indent="0" algn="just" defTabSz="358775" rtl="0" eaLnBrk="1" fontAlgn="auto" latinLnBrk="0" hangingPunct="0">
              <a:lnSpc>
                <a:spcPct val="100000"/>
              </a:lnSpc>
              <a:spcBef>
                <a:spcPts val="600"/>
              </a:spcBef>
              <a:spcAft>
                <a:spcPts val="2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	VI - limpeza e asseio de logradouros públicos; e</a:t>
            </a:r>
          </a:p>
          <a:p>
            <a:pPr marL="0" marR="0" lvl="2" indent="0" algn="just" defTabSz="358775" rtl="0" eaLnBrk="1" fontAlgn="auto" latinLnBrk="0" hangingPunct="0">
              <a:lnSpc>
                <a:spcPct val="100000"/>
              </a:lnSpc>
              <a:spcBef>
                <a:spcPts val="600"/>
              </a:spcBef>
              <a:spcAft>
                <a:spcPts val="2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	VII - remoção de resíduos em logradouros.</a:t>
            </a:r>
          </a:p>
          <a:p>
            <a:pPr marL="0" marR="0" lvl="2" indent="0" algn="just" defTabSz="358775" rtl="0" eaLnBrk="1" fontAlgn="auto" latinLnBrk="0" hangingPunct="0">
              <a:lnSpc>
                <a:spcPct val="100000"/>
              </a:lnSpc>
              <a:spcBef>
                <a:spcPts val="600"/>
              </a:spcBef>
              <a:spcAft>
                <a:spcPts val="2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Parágrafo único. </a:t>
            </a:r>
            <a:r>
              <a:rPr kumimoji="0" lang="pt-BR" sz="2000" b="1"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Poderão ser consideradas outras atividades de limpeza urbana</a:t>
            </a: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 desde</a:t>
            </a:r>
          </a:p>
          <a:p>
            <a:pPr marL="0" marR="0" lvl="2" indent="0" algn="just" defTabSz="358775" rtl="0" eaLnBrk="1" fontAlgn="auto" latinLnBrk="0" hangingPunct="0">
              <a:lnSpc>
                <a:spcPct val="100000"/>
              </a:lnSpc>
              <a:spcBef>
                <a:spcPts val="0"/>
              </a:spcBef>
              <a:spcAft>
                <a:spcPts val="2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que estejam relacionadas ao disposto no caput deste artigo.”</a:t>
            </a:r>
          </a:p>
          <a:p>
            <a:pPr lvl="2" indent="0" algn="r" defTabSz="358775">
              <a:spcAft>
                <a:spcPts val="200"/>
              </a:spcAft>
              <a:defRPr/>
            </a:pPr>
            <a:r>
              <a:rPr lang="pt-BR" sz="2000" dirty="0">
                <a:solidFill>
                  <a:srgbClr val="3B3838"/>
                </a:solidFill>
                <a:ea typeface="Lato Regular" panose="020F0502020204030203" pitchFamily="34" charset="0"/>
                <a:cs typeface="Calibri" panose="020F0502020204030204" pitchFamily="34" charset="0"/>
              </a:rPr>
              <a:t>[grifos nossos]</a:t>
            </a:r>
          </a:p>
        </p:txBody>
      </p:sp>
      <p:pic>
        <p:nvPicPr>
          <p:cNvPr id="4" name="Imagem 3">
            <a:extLst>
              <a:ext uri="{FF2B5EF4-FFF2-40B4-BE49-F238E27FC236}">
                <a16:creationId xmlns:a16="http://schemas.microsoft.com/office/drawing/2014/main" id="{157C31F5-BA12-F579-F1AA-D34B664360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89351" y="2187560"/>
            <a:ext cx="4379944" cy="2739006"/>
          </a:xfrm>
          <a:prstGeom prst="rect">
            <a:avLst/>
          </a:prstGeom>
          <a:noFill/>
          <a:ln w="12700">
            <a:noFill/>
          </a:ln>
          <a:effectLst/>
        </p:spPr>
      </p:pic>
    </p:spTree>
    <p:extLst>
      <p:ext uri="{BB962C8B-B14F-4D97-AF65-F5344CB8AC3E}">
        <p14:creationId xmlns:p14="http://schemas.microsoft.com/office/powerpoint/2010/main" val="295743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HAMADA…">
            <a:extLst>
              <a:ext uri="{FF2B5EF4-FFF2-40B4-BE49-F238E27FC236}">
                <a16:creationId xmlns:a16="http://schemas.microsoft.com/office/drawing/2014/main" id="{A0F8F27D-BFD7-01FE-8BF1-AF687C5B6A55}"/>
              </a:ext>
            </a:extLst>
          </p:cNvPr>
          <p:cNvSpPr txBox="1"/>
          <p:nvPr/>
        </p:nvSpPr>
        <p:spPr>
          <a:xfrm>
            <a:off x="711203" y="250760"/>
            <a:ext cx="8986841" cy="523220"/>
          </a:xfrm>
          <a:prstGeom prst="rect">
            <a:avLst/>
          </a:prstGeom>
          <a:no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F6FC6"/>
                </a:solidFill>
                <a:latin typeface="Montserrat Black"/>
                <a:ea typeface="Montserrat Black"/>
                <a:cs typeface="Montserrat Black"/>
                <a:sym typeface="Montserrat Black"/>
              </a:defRPr>
            </a:pPr>
            <a:r>
              <a:rPr kumimoji="0" lang="pt-BR" sz="2800" b="1" i="0" u="none" strike="noStrike" kern="1200" cap="none" spc="0" normalizeH="0" baseline="0" noProof="0" dirty="0">
                <a:ln>
                  <a:noFill/>
                </a:ln>
                <a:solidFill>
                  <a:srgbClr val="FFC000"/>
                </a:solidFill>
                <a:effectLst/>
                <a:uLnTx/>
                <a:uFillTx/>
                <a:latin typeface="Montserrat" panose="00000500000000000000" pitchFamily="2" charset="0"/>
                <a:sym typeface="Montserrat Black"/>
              </a:rPr>
              <a:t>NR 7 - Condições gerais do SLU e do SMRSU</a:t>
            </a:r>
          </a:p>
        </p:txBody>
      </p:sp>
      <p:sp>
        <p:nvSpPr>
          <p:cNvPr id="3" name="CaixaDeTexto 2">
            <a:extLst>
              <a:ext uri="{FF2B5EF4-FFF2-40B4-BE49-F238E27FC236}">
                <a16:creationId xmlns:a16="http://schemas.microsoft.com/office/drawing/2014/main" id="{20380ECB-E344-1642-0B8C-D595602713E4}"/>
              </a:ext>
            </a:extLst>
          </p:cNvPr>
          <p:cNvSpPr txBox="1"/>
          <p:nvPr/>
        </p:nvSpPr>
        <p:spPr>
          <a:xfrm>
            <a:off x="711203" y="945455"/>
            <a:ext cx="11077851" cy="5093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pt-BR" sz="2000" b="1" i="0"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CAPÍTULO V – DO PLANO OPERACIONAL</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	Art. 76. O plano operacional de prestação dos serviços é o </a:t>
            </a:r>
            <a:r>
              <a:rPr kumimoji="0" lang="pt-BR" sz="2000" b="1"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instrumento que define as estratégias de operação e manutenção</a:t>
            </a: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 bem como a execução dos investimentos prudentes e necessários para o atendimento dos objetivos e metas estabelecidos nos planos de saneamento básico e de resíduos sólidos, para garantir a prestação adequada dos serviços.</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	§1º O titular elaborará o plano operacional de prestação dos serviços, que deverá ser encaminhado à </a:t>
            </a:r>
            <a:r>
              <a:rPr kumimoji="0" lang="pt-BR" sz="2000" b="1"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ERI</a:t>
            </a: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 para </a:t>
            </a:r>
            <a:r>
              <a:rPr kumimoji="0" lang="pt-BR" sz="2000" b="1"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aprovação</a:t>
            </a: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	§2º As </a:t>
            </a:r>
            <a:r>
              <a:rPr kumimoji="0" lang="pt-BR" sz="2000" b="1"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áreas urbanas e rurais </a:t>
            </a: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deverão ser contempladas pelo plano operacional de prestação dos serviços.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	§3º O plano operacional deverá considerar a </a:t>
            </a:r>
            <a:r>
              <a:rPr kumimoji="0" lang="pt-BR" sz="2000" b="1"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sazonalidade</a:t>
            </a: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 e as </a:t>
            </a:r>
            <a:r>
              <a:rPr kumimoji="0" lang="pt-BR" sz="2000" b="1"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características socioculturais </a:t>
            </a: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locais.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	Art. 77. O plano operacional </a:t>
            </a:r>
            <a:r>
              <a:rPr kumimoji="0" lang="pt-BR" sz="2000" b="1"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poderá ser alterado</a:t>
            </a: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 de acordo com as </a:t>
            </a:r>
            <a:r>
              <a:rPr kumimoji="0" lang="pt-BR" sz="2000" b="1"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diretrizes da ERI</a:t>
            </a: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a:t>
            </a:r>
          </a:p>
          <a:p>
            <a:pPr algn="r">
              <a:spcAft>
                <a:spcPts val="1200"/>
              </a:spcAft>
              <a:defRPr/>
            </a:pPr>
            <a:r>
              <a:rPr kumimoji="0" lang="pt-BR" sz="2000" b="0"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[grifos nossos]</a:t>
            </a:r>
          </a:p>
        </p:txBody>
      </p:sp>
    </p:spTree>
    <p:extLst>
      <p:ext uri="{BB962C8B-B14F-4D97-AF65-F5344CB8AC3E}">
        <p14:creationId xmlns:p14="http://schemas.microsoft.com/office/powerpoint/2010/main" val="2816419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HAMADA…">
            <a:extLst>
              <a:ext uri="{FF2B5EF4-FFF2-40B4-BE49-F238E27FC236}">
                <a16:creationId xmlns:a16="http://schemas.microsoft.com/office/drawing/2014/main" id="{97F7FE26-F895-C1CE-E342-0BAC0700FB5B}"/>
              </a:ext>
            </a:extLst>
          </p:cNvPr>
          <p:cNvSpPr txBox="1"/>
          <p:nvPr/>
        </p:nvSpPr>
        <p:spPr>
          <a:xfrm>
            <a:off x="711203" y="250760"/>
            <a:ext cx="8986841" cy="523220"/>
          </a:xfrm>
          <a:prstGeom prst="rect">
            <a:avLst/>
          </a:prstGeom>
          <a:no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F6FC6"/>
                </a:solidFill>
                <a:latin typeface="Montserrat Black"/>
                <a:ea typeface="Montserrat Black"/>
                <a:cs typeface="Montserrat Black"/>
                <a:sym typeface="Montserrat Black"/>
              </a:defRPr>
            </a:pPr>
            <a:r>
              <a:rPr kumimoji="0" lang="pt-BR" sz="2800" b="1" i="0" u="none" strike="noStrike" kern="1200" cap="none" spc="0" normalizeH="0" baseline="0" noProof="0" dirty="0">
                <a:ln>
                  <a:noFill/>
                </a:ln>
                <a:solidFill>
                  <a:srgbClr val="FFC000"/>
                </a:solidFill>
                <a:effectLst/>
                <a:uLnTx/>
                <a:uFillTx/>
                <a:latin typeface="Montserrat" panose="00000500000000000000" pitchFamily="2" charset="0"/>
                <a:sym typeface="Montserrat Black"/>
              </a:rPr>
              <a:t>NR 7 - Condições gerais do SLU e do SMRSU</a:t>
            </a:r>
          </a:p>
        </p:txBody>
      </p:sp>
      <p:sp>
        <p:nvSpPr>
          <p:cNvPr id="3" name="CaixaDeTexto 2">
            <a:extLst>
              <a:ext uri="{FF2B5EF4-FFF2-40B4-BE49-F238E27FC236}">
                <a16:creationId xmlns:a16="http://schemas.microsoft.com/office/drawing/2014/main" id="{E06D1E69-3B01-C9AB-EAE5-44E423D96E38}"/>
              </a:ext>
            </a:extLst>
          </p:cNvPr>
          <p:cNvSpPr txBox="1"/>
          <p:nvPr/>
        </p:nvSpPr>
        <p:spPr>
          <a:xfrm>
            <a:off x="711203" y="886078"/>
            <a:ext cx="11315697" cy="52091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pt-BR" sz="2000" b="1" i="0" u="sng"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PLANO OPERACIONAL</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Poderá ser único ou específico para cada serviço, e abrangerá, no mínimo:</a:t>
            </a:r>
          </a:p>
          <a:p>
            <a:pPr marL="457200" marR="0" lvl="1" indent="0" algn="just" defTabSz="914400" rtl="0" eaLnBrk="1" fontAlgn="auto" latinLnBrk="0" hangingPunct="1">
              <a:lnSpc>
                <a:spcPct val="100000"/>
              </a:lnSpc>
              <a:spcBef>
                <a:spcPts val="0"/>
              </a:spcBef>
              <a:spcAft>
                <a:spcPts val="200"/>
              </a:spcAft>
              <a:buClrTx/>
              <a:buSzTx/>
              <a:buFontTx/>
              <a:buNone/>
              <a:tabLst/>
              <a:defRPr/>
            </a:pP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I - dimensionamento, localização e descrição dos </a:t>
            </a:r>
            <a:r>
              <a:rPr kumimoji="0" lang="pt-BR" sz="2000" b="1"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serviços e atividades</a:t>
            </a: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a:t>
            </a:r>
          </a:p>
          <a:p>
            <a:pPr marL="457200" marR="0" lvl="1" indent="0" algn="just" defTabSz="914400" rtl="0" eaLnBrk="1" fontAlgn="auto" latinLnBrk="0" hangingPunct="1">
              <a:lnSpc>
                <a:spcPct val="100000"/>
              </a:lnSpc>
              <a:spcBef>
                <a:spcPts val="0"/>
              </a:spcBef>
              <a:spcAft>
                <a:spcPts val="200"/>
              </a:spcAft>
              <a:buClrTx/>
              <a:buSzTx/>
              <a:buFontTx/>
              <a:buNone/>
              <a:tabLst/>
              <a:defRPr/>
            </a:pP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II - detalhamento das </a:t>
            </a:r>
            <a:r>
              <a:rPr kumimoji="0" lang="pt-BR" sz="2000" b="1"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instalações</a:t>
            </a: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 </a:t>
            </a:r>
            <a:r>
              <a:rPr kumimoji="0" lang="pt-BR" sz="2000" b="1"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mão de obra </a:t>
            </a: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e </a:t>
            </a:r>
            <a:r>
              <a:rPr kumimoji="0" lang="pt-BR" sz="2000" b="1"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equipamentos</a:t>
            </a: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a:t>
            </a:r>
          </a:p>
          <a:p>
            <a:pPr marL="457200" marR="0" lvl="1" indent="0" algn="just" defTabSz="914400" rtl="0" eaLnBrk="1" fontAlgn="auto" latinLnBrk="0" hangingPunct="1">
              <a:lnSpc>
                <a:spcPct val="100000"/>
              </a:lnSpc>
              <a:spcBef>
                <a:spcPts val="0"/>
              </a:spcBef>
              <a:spcAft>
                <a:spcPts val="200"/>
              </a:spcAft>
              <a:buClrTx/>
              <a:buSzTx/>
              <a:buFontTx/>
              <a:buNone/>
              <a:tabLst/>
              <a:defRPr/>
            </a:pP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III - </a:t>
            </a:r>
            <a:r>
              <a:rPr kumimoji="0" lang="pt-BR" sz="2000" b="1"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tipo e origem dos resíduos</a:t>
            </a: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 sólidos;</a:t>
            </a:r>
          </a:p>
          <a:p>
            <a:pPr marL="457200" marR="0" lvl="1" indent="0" algn="just" defTabSz="914400" rtl="0" eaLnBrk="1" fontAlgn="auto" latinLnBrk="0" hangingPunct="1">
              <a:lnSpc>
                <a:spcPct val="100000"/>
              </a:lnSpc>
              <a:spcBef>
                <a:spcPts val="0"/>
              </a:spcBef>
              <a:spcAft>
                <a:spcPts val="200"/>
              </a:spcAft>
              <a:buClrTx/>
              <a:buSzTx/>
              <a:buFontTx/>
              <a:buNone/>
              <a:tabLst/>
              <a:defRPr/>
            </a:pP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IV - </a:t>
            </a:r>
            <a:r>
              <a:rPr kumimoji="0" lang="pt-BR" sz="2000" b="1"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programação</a:t>
            </a: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 da execução dos serviços e atividades: mapeamento das vias, rotas, frequência e os horários que os serviços estarão disponíveis aos usuários;</a:t>
            </a:r>
          </a:p>
          <a:p>
            <a:pPr marL="457200" marR="0" lvl="1" indent="0" algn="just" defTabSz="914400" rtl="0" eaLnBrk="1" fontAlgn="auto" latinLnBrk="0" hangingPunct="1">
              <a:lnSpc>
                <a:spcPct val="100000"/>
              </a:lnSpc>
              <a:spcBef>
                <a:spcPts val="0"/>
              </a:spcBef>
              <a:spcAft>
                <a:spcPts val="200"/>
              </a:spcAft>
              <a:buClrTx/>
              <a:buSzTx/>
              <a:buFontTx/>
              <a:buNone/>
              <a:tabLst/>
              <a:defRPr/>
            </a:pP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V - identificar os </a:t>
            </a:r>
            <a:r>
              <a:rPr kumimoji="0" lang="pt-BR" sz="2000" b="1"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produtos e embalagens </a:t>
            </a: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sujeitos aos sistemas de </a:t>
            </a:r>
            <a:r>
              <a:rPr kumimoji="0" lang="pt-BR" sz="2000" b="1"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logística reversa</a:t>
            </a: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a:t>
            </a:r>
          </a:p>
          <a:p>
            <a:pPr marL="457200" marR="0" lvl="1" indent="0" algn="just" defTabSz="914400" rtl="0" eaLnBrk="1" fontAlgn="auto" latinLnBrk="0" hangingPunct="1">
              <a:lnSpc>
                <a:spcPct val="100000"/>
              </a:lnSpc>
              <a:spcBef>
                <a:spcPts val="0"/>
              </a:spcBef>
              <a:spcAft>
                <a:spcPts val="200"/>
              </a:spcAft>
              <a:buClrTx/>
              <a:buSzTx/>
              <a:buFontTx/>
              <a:buNone/>
              <a:tabLst/>
              <a:defRPr/>
            </a:pP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VI - ações e programas para a </a:t>
            </a:r>
            <a:r>
              <a:rPr kumimoji="0" lang="pt-BR" sz="2000" b="1"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capacitação e treinamento da mão de obra</a:t>
            </a: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a:t>
            </a:r>
          </a:p>
          <a:p>
            <a:pPr marL="457200" marR="0" lvl="1" indent="0" algn="just" defTabSz="914400" rtl="0" eaLnBrk="1" fontAlgn="auto" latinLnBrk="0" hangingPunct="1">
              <a:lnSpc>
                <a:spcPct val="100000"/>
              </a:lnSpc>
              <a:spcBef>
                <a:spcPts val="0"/>
              </a:spcBef>
              <a:spcAft>
                <a:spcPts val="200"/>
              </a:spcAft>
              <a:buClrTx/>
              <a:buSzTx/>
              <a:buFontTx/>
              <a:buNone/>
              <a:tabLst/>
              <a:defRPr/>
            </a:pP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VII - condições específicas das </a:t>
            </a:r>
            <a:r>
              <a:rPr kumimoji="0" lang="pt-BR" sz="2000" b="1"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cooperativas/associação de catadores</a:t>
            </a: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a:t>
            </a:r>
          </a:p>
          <a:p>
            <a:pPr marL="457200" marR="0" lvl="1" indent="0" algn="just" defTabSz="914400" rtl="0" eaLnBrk="1" fontAlgn="auto" latinLnBrk="0" hangingPunct="1">
              <a:lnSpc>
                <a:spcPct val="100000"/>
              </a:lnSpc>
              <a:spcBef>
                <a:spcPts val="0"/>
              </a:spcBef>
              <a:spcAft>
                <a:spcPts val="200"/>
              </a:spcAft>
              <a:buClrTx/>
              <a:buSzTx/>
              <a:buFontTx/>
              <a:buNone/>
              <a:tabLst/>
              <a:defRPr/>
            </a:pP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VIII - especificações técnicas, condições de instalação, operação e manutenção </a:t>
            </a:r>
            <a:r>
              <a:rPr kumimoji="0" lang="pt-BR" sz="2000" b="1"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de lixeiras públicas</a:t>
            </a: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a:t>
            </a:r>
          </a:p>
          <a:p>
            <a:pPr marL="457200" marR="0" lvl="1" indent="0" algn="just" defTabSz="914400" rtl="0" eaLnBrk="1" fontAlgn="auto" latinLnBrk="0" hangingPunct="1">
              <a:lnSpc>
                <a:spcPct val="100000"/>
              </a:lnSpc>
              <a:spcBef>
                <a:spcPts val="0"/>
              </a:spcBef>
              <a:spcAft>
                <a:spcPts val="200"/>
              </a:spcAft>
              <a:buClrTx/>
              <a:buSzTx/>
              <a:buFontTx/>
              <a:buNone/>
              <a:tabLst/>
              <a:defRPr/>
            </a:pP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IX - diretrizes específicas para serviços e atividades realizadas nas </a:t>
            </a:r>
            <a:r>
              <a:rPr kumimoji="0" lang="pt-BR" sz="2000" b="1"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zonas urbanas e rurais</a:t>
            </a: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a:t>
            </a:r>
          </a:p>
          <a:p>
            <a:pPr marL="457200" marR="0" lvl="1" indent="0" algn="just" defTabSz="914400" rtl="0" eaLnBrk="1" fontAlgn="auto" latinLnBrk="0" hangingPunct="1">
              <a:lnSpc>
                <a:spcPct val="100000"/>
              </a:lnSpc>
              <a:spcBef>
                <a:spcPts val="0"/>
              </a:spcBef>
              <a:spcAft>
                <a:spcPts val="200"/>
              </a:spcAft>
              <a:buClrTx/>
              <a:buSzTx/>
              <a:buFontTx/>
              <a:buNone/>
              <a:tabLst/>
              <a:defRPr/>
            </a:pP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X - </a:t>
            </a:r>
            <a:r>
              <a:rPr kumimoji="0" lang="pt-BR" sz="2000" b="1"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ações de comunicação</a:t>
            </a: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 e</a:t>
            </a:r>
          </a:p>
          <a:p>
            <a:pPr marL="457200" marR="0" lvl="1" indent="0" algn="just" defTabSz="914400" rtl="0" eaLnBrk="1" fontAlgn="auto" latinLnBrk="0" hangingPunct="1">
              <a:lnSpc>
                <a:spcPct val="100000"/>
              </a:lnSpc>
              <a:spcBef>
                <a:spcPts val="0"/>
              </a:spcBef>
              <a:spcAft>
                <a:spcPts val="200"/>
              </a:spcAft>
              <a:buClrTx/>
              <a:buSzTx/>
              <a:buFontTx/>
              <a:buNone/>
              <a:tabLst/>
              <a:defRPr/>
            </a:pP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XI - ações para </a:t>
            </a:r>
            <a:r>
              <a:rPr kumimoji="0" lang="pt-BR" sz="2000" b="1"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emergência e contingência</a:t>
            </a:r>
            <a:r>
              <a:rPr kumimoji="0" lang="pt-BR" sz="2000" b="0" i="0" u="none" strike="noStrike" kern="1200" cap="none" spc="0" normalizeH="0" baseline="0" noProof="0" dirty="0">
                <a:ln>
                  <a:noFill/>
                </a:ln>
                <a:solidFill>
                  <a:srgbClr val="345D37"/>
                </a:solidFill>
                <a:effectLst/>
                <a:uLnTx/>
                <a:uFillTx/>
                <a:latin typeface="Aptos"/>
                <a:ea typeface="Lato Regular" panose="020F0502020204030203" pitchFamily="34" charset="0"/>
                <a:cs typeface="Times New Roman" panose="02020603050405020304" pitchFamily="18" charset="0"/>
              </a:rPr>
              <a:t>.</a:t>
            </a:r>
          </a:p>
        </p:txBody>
      </p:sp>
    </p:spTree>
    <p:extLst>
      <p:ext uri="{BB962C8B-B14F-4D97-AF65-F5344CB8AC3E}">
        <p14:creationId xmlns:p14="http://schemas.microsoft.com/office/powerpoint/2010/main" val="905997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HAMADA…">
            <a:extLst>
              <a:ext uri="{FF2B5EF4-FFF2-40B4-BE49-F238E27FC236}">
                <a16:creationId xmlns:a16="http://schemas.microsoft.com/office/drawing/2014/main" id="{3F258B33-C748-6187-F027-814AC7E661AD}"/>
              </a:ext>
            </a:extLst>
          </p:cNvPr>
          <p:cNvSpPr txBox="1"/>
          <p:nvPr/>
        </p:nvSpPr>
        <p:spPr>
          <a:xfrm>
            <a:off x="711203" y="250760"/>
            <a:ext cx="8986841" cy="523220"/>
          </a:xfrm>
          <a:prstGeom prst="rect">
            <a:avLst/>
          </a:prstGeom>
          <a:no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F6FC6"/>
                </a:solidFill>
                <a:latin typeface="Montserrat Black"/>
                <a:ea typeface="Montserrat Black"/>
                <a:cs typeface="Montserrat Black"/>
                <a:sym typeface="Montserrat Black"/>
              </a:defRPr>
            </a:pPr>
            <a:r>
              <a:rPr kumimoji="0" lang="pt-BR" sz="2800" b="1" i="0" u="none" strike="noStrike" kern="1200" cap="none" spc="0" normalizeH="0" baseline="0" noProof="0" dirty="0">
                <a:ln>
                  <a:noFill/>
                </a:ln>
                <a:solidFill>
                  <a:srgbClr val="FFC000"/>
                </a:solidFill>
                <a:effectLst/>
                <a:uLnTx/>
                <a:uFillTx/>
                <a:latin typeface="Montserrat" panose="00000500000000000000" pitchFamily="2" charset="0"/>
                <a:sym typeface="Montserrat Black"/>
              </a:rPr>
              <a:t>NR 7 - Condições gerais do SLU e do SMRSU</a:t>
            </a:r>
          </a:p>
        </p:txBody>
      </p:sp>
      <p:sp>
        <p:nvSpPr>
          <p:cNvPr id="3" name="CaixaDeTexto 2">
            <a:extLst>
              <a:ext uri="{FF2B5EF4-FFF2-40B4-BE49-F238E27FC236}">
                <a16:creationId xmlns:a16="http://schemas.microsoft.com/office/drawing/2014/main" id="{6AD37E97-E6B5-4283-BFBE-B69487D23781}"/>
              </a:ext>
            </a:extLst>
          </p:cNvPr>
          <p:cNvSpPr txBox="1"/>
          <p:nvPr/>
        </p:nvSpPr>
        <p:spPr>
          <a:xfrm>
            <a:off x="711203" y="1167680"/>
            <a:ext cx="11077851" cy="3400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auto" latinLnBrk="0" hangingPunct="1">
              <a:lnSpc>
                <a:spcPct val="100000"/>
              </a:lnSpc>
              <a:spcBef>
                <a:spcPts val="0"/>
              </a:spcBef>
              <a:buClrTx/>
              <a:buSzTx/>
              <a:buFontTx/>
              <a:buNone/>
              <a:tabLst/>
              <a:defRPr/>
            </a:pPr>
            <a:r>
              <a:rPr kumimoji="0" lang="pt-BR" sz="2000" b="1" i="0"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CAPÍTULO VIII – DA EDUCAÇÃO AMBIENTAL </a:t>
            </a:r>
            <a:endParaRPr lang="pt-BR" sz="2000" b="1" dirty="0">
              <a:solidFill>
                <a:srgbClr val="3B3838"/>
              </a:solidFill>
              <a:latin typeface="Aptos"/>
              <a:ea typeface="Lato Regular" panose="020F0502020204030203"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buClrTx/>
              <a:buSzTx/>
              <a:buFontTx/>
              <a:buNone/>
              <a:tabLst/>
              <a:defRPr/>
            </a:pPr>
            <a:endParaRPr kumimoji="0" lang="pt-BR" sz="2000" b="1" i="0" u="sng"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	“Art. 89. </a:t>
            </a:r>
            <a:r>
              <a:rPr kumimoji="0" lang="pt-BR" sz="2000" b="1"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A educação ambiental não formal deverá ser promovida pelo prestador de serviço </a:t>
            </a: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com vistas a orientar os usuários sobre os procedimentos a serem observados por todos os envolvidos na cadeia de manejo de resíduos sólidos urbanos, sem prejuízo de atividades educativas promovidas pelo titular ou pela ERI.  </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	Parágrafo único. O prestador de serviço </a:t>
            </a:r>
            <a:r>
              <a:rPr kumimoji="0" lang="pt-BR" sz="2000" b="1"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poderá</a:t>
            </a: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 desenvolver ações e projetos de educação ambiental </a:t>
            </a:r>
            <a:r>
              <a:rPr kumimoji="0" lang="pt-BR" sz="2000" b="1"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voltado ao público escolar</a:t>
            </a: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 em parceria com as instituições de ensino para disseminação do conteúdo.”</a:t>
            </a:r>
          </a:p>
          <a:p>
            <a:pPr algn="r">
              <a:spcAft>
                <a:spcPts val="1200"/>
              </a:spcAft>
              <a:defRPr/>
            </a:pPr>
            <a:r>
              <a:rPr kumimoji="0" lang="pt-BR" sz="2000" b="0"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sym typeface="Helvetica"/>
              </a:rPr>
              <a:t>[grifos nossos]</a:t>
            </a:r>
            <a:endPar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endParaRPr>
          </a:p>
        </p:txBody>
      </p:sp>
    </p:spTree>
    <p:extLst>
      <p:ext uri="{BB962C8B-B14F-4D97-AF65-F5344CB8AC3E}">
        <p14:creationId xmlns:p14="http://schemas.microsoft.com/office/powerpoint/2010/main" val="146786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HAMADA…">
            <a:extLst>
              <a:ext uri="{FF2B5EF4-FFF2-40B4-BE49-F238E27FC236}">
                <a16:creationId xmlns:a16="http://schemas.microsoft.com/office/drawing/2014/main" id="{6C8206BC-2BD4-8629-D798-7A23BCE67BAD}"/>
              </a:ext>
            </a:extLst>
          </p:cNvPr>
          <p:cNvSpPr txBox="1"/>
          <p:nvPr/>
        </p:nvSpPr>
        <p:spPr>
          <a:xfrm>
            <a:off x="711203" y="250760"/>
            <a:ext cx="8986841" cy="523220"/>
          </a:xfrm>
          <a:prstGeom prst="rect">
            <a:avLst/>
          </a:prstGeom>
          <a:no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F6FC6"/>
                </a:solidFill>
                <a:latin typeface="Montserrat Black"/>
                <a:ea typeface="Montserrat Black"/>
                <a:cs typeface="Montserrat Black"/>
                <a:sym typeface="Montserrat Black"/>
              </a:defRPr>
            </a:pPr>
            <a:r>
              <a:rPr kumimoji="0" lang="pt-BR" sz="2800" b="1" i="0" u="none" strike="noStrike" kern="1200" cap="none" spc="0" normalizeH="0" baseline="0" noProof="0" dirty="0">
                <a:ln>
                  <a:noFill/>
                </a:ln>
                <a:solidFill>
                  <a:srgbClr val="FFC000"/>
                </a:solidFill>
                <a:effectLst/>
                <a:uLnTx/>
                <a:uFillTx/>
                <a:latin typeface="Montserrat" panose="00000500000000000000" pitchFamily="2" charset="0"/>
                <a:sym typeface="Montserrat Black"/>
              </a:rPr>
              <a:t>NR 7 - Condições gerais do SLU e do SMRSU</a:t>
            </a:r>
          </a:p>
        </p:txBody>
      </p:sp>
      <p:sp>
        <p:nvSpPr>
          <p:cNvPr id="3" name="CaixaDeTexto 2">
            <a:extLst>
              <a:ext uri="{FF2B5EF4-FFF2-40B4-BE49-F238E27FC236}">
                <a16:creationId xmlns:a16="http://schemas.microsoft.com/office/drawing/2014/main" id="{FF27B25D-9587-4ECE-6D72-FC7B766A2594}"/>
              </a:ext>
            </a:extLst>
          </p:cNvPr>
          <p:cNvSpPr txBox="1"/>
          <p:nvPr/>
        </p:nvSpPr>
        <p:spPr>
          <a:xfrm>
            <a:off x="711203" y="773980"/>
            <a:ext cx="11077851" cy="54784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pt-BR" sz="2000" b="1" i="0"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CAPÍTULO X – LOGÍSTICA REVERSA</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“Art. 92. </a:t>
            </a:r>
            <a:r>
              <a:rPr kumimoji="0" lang="pt-BR" sz="2000" b="1"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Os serviços</a:t>
            </a: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 públicos de limpeza urbana e de manejo de resíduos sólidos urbanos, </a:t>
            </a:r>
            <a:r>
              <a:rPr kumimoji="0" lang="pt-BR" sz="2000" b="1"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não integram </a:t>
            </a: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o sistema de logística reversa conforme previsto no art. 33 da Lei nº 12.305, de 2010, sendo </a:t>
            </a:r>
            <a:r>
              <a:rPr kumimoji="0" lang="pt-BR" sz="2000" b="1"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responsabilidade</a:t>
            </a: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 dos fabricantes, importadores, distribuidores e comerciantes sua estruturação e implementação.</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Art. 93. </a:t>
            </a:r>
            <a:r>
              <a:rPr kumimoji="0" lang="pt-BR" sz="2000" b="1"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Os custos </a:t>
            </a: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referentes à logística reversa incluídos em acordos setoriais e termos de compromissos firmados </a:t>
            </a:r>
            <a:r>
              <a:rPr kumimoji="0" lang="pt-BR" sz="2000" b="1"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não deverão ser repassados aos usuários </a:t>
            </a: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do SMRSU.</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Art. 94. Os produtos e embalagens sujeitos aos sistemas de logística reversa deverão ser entregues pelos geradores nos locais adequados, destinados à sua recepção.</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Art. 95. </a:t>
            </a:r>
            <a:r>
              <a:rPr kumimoji="0" lang="pt-BR" sz="2000" b="1"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O prestador de serviço poderá </a:t>
            </a: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executar atividades de responsabilidade dos fabricantes, importadores, distribuidores e comerciantes nos sistemas de logística reversa dos produtos e embalagens, </a:t>
            </a:r>
            <a:r>
              <a:rPr kumimoji="0" lang="pt-BR" sz="2000" b="1"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mediante contrato com a devida remuneração pelos custos desse serviço</a:t>
            </a: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 observados os acordos setoriais e os termos de compromisso firmados entre o titular do serviço e o setor empresarial.”</a:t>
            </a:r>
          </a:p>
          <a:p>
            <a:pPr algn="r">
              <a:spcAft>
                <a:spcPts val="1200"/>
              </a:spcAft>
              <a:defRPr/>
            </a:pPr>
            <a:r>
              <a:rPr lang="pt-BR" sz="2000" dirty="0">
                <a:solidFill>
                  <a:srgbClr val="3B3838"/>
                </a:solidFill>
                <a:ea typeface="Lato Regular" panose="020F0502020204030203" pitchFamily="34" charset="0"/>
                <a:cs typeface="Calibri" panose="020F0502020204030204" pitchFamily="34" charset="0"/>
                <a:sym typeface="Helvetica"/>
              </a:rPr>
              <a:t>[grifos nossos]</a:t>
            </a:r>
          </a:p>
        </p:txBody>
      </p:sp>
    </p:spTree>
    <p:extLst>
      <p:ext uri="{BB962C8B-B14F-4D97-AF65-F5344CB8AC3E}">
        <p14:creationId xmlns:p14="http://schemas.microsoft.com/office/powerpoint/2010/main" val="1530509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HAMADA…">
            <a:extLst>
              <a:ext uri="{FF2B5EF4-FFF2-40B4-BE49-F238E27FC236}">
                <a16:creationId xmlns:a16="http://schemas.microsoft.com/office/drawing/2014/main" id="{C841EAC1-B70A-32BA-185B-918E5F40AA2A}"/>
              </a:ext>
            </a:extLst>
          </p:cNvPr>
          <p:cNvSpPr txBox="1"/>
          <p:nvPr/>
        </p:nvSpPr>
        <p:spPr>
          <a:xfrm>
            <a:off x="711203" y="250760"/>
            <a:ext cx="8986841" cy="523220"/>
          </a:xfrm>
          <a:prstGeom prst="rect">
            <a:avLst/>
          </a:prstGeom>
          <a:noFill/>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F6FC6"/>
                </a:solidFill>
                <a:latin typeface="Montserrat Black"/>
                <a:ea typeface="Montserrat Black"/>
                <a:cs typeface="Montserrat Black"/>
                <a:sym typeface="Montserrat Black"/>
              </a:defRPr>
            </a:pPr>
            <a:r>
              <a:rPr kumimoji="0" lang="pt-BR" sz="2800" b="1" i="0" u="none" strike="noStrike" kern="1200" cap="none" spc="0" normalizeH="0" baseline="0" noProof="0" dirty="0">
                <a:ln>
                  <a:noFill/>
                </a:ln>
                <a:solidFill>
                  <a:srgbClr val="FFC000"/>
                </a:solidFill>
                <a:effectLst/>
                <a:uLnTx/>
                <a:uFillTx/>
                <a:latin typeface="Montserrat" panose="00000500000000000000" pitchFamily="2" charset="0"/>
                <a:sym typeface="Montserrat Black"/>
              </a:rPr>
              <a:t>NR 7 - Condições gerais do SLU e do SMRSU</a:t>
            </a:r>
          </a:p>
        </p:txBody>
      </p:sp>
      <p:sp>
        <p:nvSpPr>
          <p:cNvPr id="3" name="CaixaDeTexto 2">
            <a:extLst>
              <a:ext uri="{FF2B5EF4-FFF2-40B4-BE49-F238E27FC236}">
                <a16:creationId xmlns:a16="http://schemas.microsoft.com/office/drawing/2014/main" id="{8D86C2B0-4831-5E07-75D2-2E145F454911}"/>
              </a:ext>
            </a:extLst>
          </p:cNvPr>
          <p:cNvSpPr txBox="1"/>
          <p:nvPr/>
        </p:nvSpPr>
        <p:spPr>
          <a:xfrm>
            <a:off x="711203" y="798660"/>
            <a:ext cx="11077851" cy="47346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pt-BR" sz="2000" b="1"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TÍTULO IV – COMPROVAÇÃO DA OBSERVÂNCIA E ADOÇÃO DA NORMA</a:t>
            </a:r>
            <a:endParaRPr kumimoji="0" lang="pt-BR" sz="1800" b="0" i="0" u="none" strike="noStrike" kern="1200" cap="none" spc="0" normalizeH="0" baseline="0" noProof="0" dirty="0">
              <a:ln>
                <a:noFill/>
              </a:ln>
              <a:solidFill>
                <a:prstClr val="black"/>
              </a:solidFill>
              <a:effectLst/>
              <a:uLnTx/>
              <a:uFillTx/>
              <a:latin typeface="Aptos"/>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pt-BR" sz="2000" b="1" i="0"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rPr>
              <a:t>CAPÍTULO I – DOS REQUISITOS</a:t>
            </a:r>
          </a:p>
          <a:p>
            <a:pPr marL="0" marR="0" lvl="0" indent="0" algn="just" defTabSz="914400" rtl="0" eaLnBrk="1" fontAlgn="auto" latinLnBrk="0" hangingPunct="1">
              <a:lnSpc>
                <a:spcPct val="100000"/>
              </a:lnSpc>
              <a:spcBef>
                <a:spcPts val="0"/>
              </a:spcBef>
              <a:spcAft>
                <a:spcPts val="2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rPr>
              <a:t>“Art. 107. São considerados requisitos de observância e adoção desta NR:</a:t>
            </a:r>
          </a:p>
          <a:p>
            <a:pPr marL="457200" marR="0" lvl="1" indent="0" algn="just" defTabSz="914400" rtl="0" eaLnBrk="1" fontAlgn="auto" latinLnBrk="0" hangingPunct="1">
              <a:lnSpc>
                <a:spcPct val="100000"/>
              </a:lnSpc>
              <a:spcBef>
                <a:spcPts val="0"/>
              </a:spcBef>
              <a:spcAft>
                <a:spcPts val="2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rPr>
              <a:t>I - </a:t>
            </a:r>
            <a:r>
              <a:rPr kumimoji="0" lang="pt-BR" sz="2000" b="1"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rPr>
              <a:t>ERI com cadastro </a:t>
            </a: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rPr>
              <a:t>atualizado junto à ANA;</a:t>
            </a:r>
          </a:p>
          <a:p>
            <a:pPr marL="457200" marR="0" lvl="1" indent="0" algn="just" defTabSz="914400" rtl="0" eaLnBrk="1" fontAlgn="auto" latinLnBrk="0" hangingPunct="1">
              <a:lnSpc>
                <a:spcPct val="100000"/>
              </a:lnSpc>
              <a:spcBef>
                <a:spcPts val="0"/>
              </a:spcBef>
              <a:spcAft>
                <a:spcPts val="2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rPr>
              <a:t>II - </a:t>
            </a:r>
            <a:r>
              <a:rPr kumimoji="0" lang="pt-BR" sz="2000" b="1"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rPr>
              <a:t>ERI definida </a:t>
            </a: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rPr>
              <a:t>pelo titular;</a:t>
            </a:r>
          </a:p>
          <a:p>
            <a:pPr marL="457200" marR="0" lvl="1" indent="0" algn="just" defTabSz="914400" rtl="0" eaLnBrk="1" fontAlgn="auto" latinLnBrk="0" hangingPunct="1">
              <a:lnSpc>
                <a:spcPct val="100000"/>
              </a:lnSpc>
              <a:spcBef>
                <a:spcPts val="0"/>
              </a:spcBef>
              <a:spcAft>
                <a:spcPts val="2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rPr>
              <a:t>III - observância pela </a:t>
            </a:r>
            <a:r>
              <a:rPr kumimoji="0" lang="pt-BR" sz="2000" b="1"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rPr>
              <a:t>ERI</a:t>
            </a: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rPr>
              <a:t> das </a:t>
            </a:r>
            <a:r>
              <a:rPr kumimoji="0" lang="pt-BR" sz="2000" b="1"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rPr>
              <a:t>diretrizes da NR</a:t>
            </a: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rPr>
              <a:t>; e</a:t>
            </a:r>
          </a:p>
          <a:p>
            <a:pPr marL="457200" marR="0" lvl="1" indent="0" algn="just" defTabSz="914400" rtl="0" eaLnBrk="1" fontAlgn="auto" latinLnBrk="0" hangingPunct="1">
              <a:lnSpc>
                <a:spcPct val="100000"/>
              </a:lnSpc>
              <a:spcBef>
                <a:spcPts val="0"/>
              </a:spcBef>
              <a:spcAft>
                <a:spcPts val="200"/>
              </a:spcAft>
              <a:buClrTx/>
              <a:buSzTx/>
              <a:buFontTx/>
              <a:buNone/>
              <a:tabLst/>
              <a:defRPr/>
            </a:pP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rPr>
              <a:t>IV - adoção pelo </a:t>
            </a:r>
            <a:r>
              <a:rPr kumimoji="0" lang="pt-BR" sz="2000" b="1"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rPr>
              <a:t>titular</a:t>
            </a: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rPr>
              <a:t> das </a:t>
            </a:r>
            <a:r>
              <a:rPr kumimoji="0" lang="pt-BR" sz="2000" b="1"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rPr>
              <a:t>diretrizes da NR</a:t>
            </a:r>
            <a:r>
              <a:rPr kumimoji="0" lang="pt-BR" sz="2000" b="0" i="1"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rPr>
              <a:t>.”</a:t>
            </a:r>
          </a:p>
          <a:p>
            <a:pPr marL="0" marR="0" lvl="0" indent="0" algn="ctr" defTabSz="914400" rtl="0" eaLnBrk="1" fontAlgn="auto" latinLnBrk="0" hangingPunct="1">
              <a:lnSpc>
                <a:spcPct val="100000"/>
              </a:lnSpc>
              <a:spcBef>
                <a:spcPts val="1200"/>
              </a:spcBef>
              <a:spcAft>
                <a:spcPts val="200"/>
              </a:spcAft>
              <a:buClrTx/>
              <a:buSzTx/>
              <a:buFontTx/>
              <a:buNone/>
              <a:tabLst/>
              <a:defRPr/>
            </a:pPr>
            <a:r>
              <a:rPr kumimoji="0" lang="pt-BR" sz="2000" b="1" i="0"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CAPÍTULO III – DOS PRAZOS</a:t>
            </a:r>
          </a:p>
          <a:p>
            <a:pPr marL="0" marR="0" lvl="0" indent="0" algn="just" defTabSz="914400" rtl="0" eaLnBrk="1" fontAlgn="auto" latinLnBrk="0" hangingPunct="1">
              <a:lnSpc>
                <a:spcPct val="100000"/>
              </a:lnSpc>
              <a:spcBef>
                <a:spcPts val="0"/>
              </a:spcBef>
              <a:spcAft>
                <a:spcPts val="200"/>
              </a:spcAft>
              <a:buClrTx/>
              <a:buSzTx/>
              <a:buFontTx/>
              <a:buNone/>
              <a:tabLst/>
              <a:defRPr/>
            </a:pP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Observância e adoção desta NR:</a:t>
            </a:r>
          </a:p>
          <a:p>
            <a:pPr marL="626745" marR="0" lvl="5" indent="0" algn="just"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pt-BR" sz="2000" b="0" i="0" u="none" strike="noStrike" kern="1200" cap="none" spc="0" normalizeH="0" baseline="0" noProof="0" dirty="0">
                <a:ln>
                  <a:noFill/>
                </a:ln>
                <a:solidFill>
                  <a:srgbClr val="3B3838"/>
                </a:solidFill>
                <a:effectLst/>
                <a:uLnTx/>
                <a:uFillTx/>
                <a:latin typeface="Aptos"/>
                <a:ea typeface="Lato Regular"/>
                <a:cs typeface="Times New Roman"/>
              </a:rPr>
              <a:t>até 1º de </a:t>
            </a:r>
            <a:r>
              <a:rPr kumimoji="0" lang="pt-BR" sz="2000" b="1" i="0" u="none" strike="noStrike" kern="1200" cap="none" spc="0" normalizeH="0" baseline="0" noProof="0" dirty="0">
                <a:ln>
                  <a:noFill/>
                </a:ln>
                <a:solidFill>
                  <a:srgbClr val="3B3838"/>
                </a:solidFill>
                <a:effectLst/>
                <a:uLnTx/>
                <a:uFillTx/>
                <a:latin typeface="Aptos"/>
                <a:ea typeface="Lato Regular"/>
                <a:cs typeface="Times New Roman"/>
              </a:rPr>
              <a:t>abril de 2025: </a:t>
            </a:r>
            <a:r>
              <a:rPr kumimoji="0" lang="pt-BR" sz="2000" b="0" i="0" u="none" strike="noStrike" kern="1200" cap="none" spc="0" normalizeH="0" baseline="0" noProof="0" dirty="0">
                <a:ln>
                  <a:noFill/>
                </a:ln>
                <a:solidFill>
                  <a:srgbClr val="3B3838"/>
                </a:solidFill>
                <a:effectLst/>
                <a:uLnTx/>
                <a:uFillTx/>
                <a:latin typeface="Aptos"/>
                <a:ea typeface="Lato Regular"/>
                <a:cs typeface="Times New Roman"/>
              </a:rPr>
              <a:t>ERIs, capitais e municípios integrantes de RM e Ride;</a:t>
            </a:r>
          </a:p>
          <a:p>
            <a:pPr marL="626745" marR="0" lvl="5" indent="0" algn="just"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até 31 de </a:t>
            </a:r>
            <a:r>
              <a:rPr kumimoji="0" lang="pt-BR" sz="2000" b="1"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dezembro de 2025: </a:t>
            </a: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municípios pop superior a 100.000 hab. e de fronteira;</a:t>
            </a:r>
          </a:p>
          <a:p>
            <a:pPr marL="626745" marR="0" lvl="5" indent="0" algn="just"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até 31 de </a:t>
            </a:r>
            <a:r>
              <a:rPr kumimoji="0" lang="pt-BR" sz="2000" b="1"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dezembro de 2026:</a:t>
            </a: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 municípios pop. Entre  50.000 e 100.000 hab.; e</a:t>
            </a:r>
          </a:p>
          <a:p>
            <a:pPr marL="626745" marR="0" lvl="5" indent="0" algn="just"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até 31 de </a:t>
            </a:r>
            <a:r>
              <a:rPr kumimoji="0" lang="pt-BR" sz="2000" b="1"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dezembro de 2027: </a:t>
            </a:r>
            <a:r>
              <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Times New Roman" panose="02020603050405020304" pitchFamily="18" charset="0"/>
              </a:rPr>
              <a:t>municípios pop. inferior a 50.000 hab.</a:t>
            </a:r>
            <a:endParaRPr kumimoji="0" lang="pt-BR" sz="2000" b="0" i="0" u="none" strike="noStrike" kern="1200" cap="none" spc="0" normalizeH="0" baseline="0" noProof="0" dirty="0">
              <a:ln>
                <a:noFill/>
              </a:ln>
              <a:solidFill>
                <a:srgbClr val="3B3838"/>
              </a:solidFill>
              <a:effectLst/>
              <a:uLnTx/>
              <a:uFillTx/>
              <a:latin typeface="Aptos"/>
              <a:ea typeface="Lato Regular" panose="020F0502020204030203" pitchFamily="34" charset="0"/>
              <a:cs typeface="Calibri" panose="020F0502020204030204" pitchFamily="34" charset="0"/>
            </a:endParaRPr>
          </a:p>
        </p:txBody>
      </p:sp>
    </p:spTree>
    <p:extLst>
      <p:ext uri="{BB962C8B-B14F-4D97-AF65-F5344CB8AC3E}">
        <p14:creationId xmlns:p14="http://schemas.microsoft.com/office/powerpoint/2010/main" val="641946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Image">
            <a:extLst>
              <a:ext uri="{FF2B5EF4-FFF2-40B4-BE49-F238E27FC236}">
                <a16:creationId xmlns:a16="http://schemas.microsoft.com/office/drawing/2014/main" id="{47065C82-0ADB-CA91-2F17-5ADEA63938F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680191" y="6038438"/>
            <a:ext cx="1414271" cy="685450"/>
          </a:xfrm>
          <a:prstGeom prst="rect">
            <a:avLst/>
          </a:prstGeom>
          <a:ln w="12700">
            <a:miter lim="400000"/>
          </a:ln>
        </p:spPr>
      </p:pic>
      <p:sp>
        <p:nvSpPr>
          <p:cNvPr id="3" name="NOME…">
            <a:extLst>
              <a:ext uri="{FF2B5EF4-FFF2-40B4-BE49-F238E27FC236}">
                <a16:creationId xmlns:a16="http://schemas.microsoft.com/office/drawing/2014/main" id="{272DF40D-97E0-5FA2-7EBB-D35B678965C3}"/>
              </a:ext>
            </a:extLst>
          </p:cNvPr>
          <p:cNvSpPr txBox="1"/>
          <p:nvPr/>
        </p:nvSpPr>
        <p:spPr>
          <a:xfrm>
            <a:off x="621509" y="2093820"/>
            <a:ext cx="11051935" cy="138499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sz="3600">
                <a:solidFill>
                  <a:srgbClr val="0F6FC6"/>
                </a:solidFill>
                <a:latin typeface="Montserrat Black"/>
                <a:ea typeface="Montserrat Black"/>
                <a:cs typeface="Montserrat Black"/>
                <a:sym typeface="Montserrat Black"/>
              </a:defRPr>
            </a:pPr>
            <a:r>
              <a:rPr kumimoji="0" lang="pt-BR" sz="2800"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sym typeface="Montserrat Black"/>
              </a:rPr>
              <a:t>NORMA DE REFERÊNCIA sobre </a:t>
            </a:r>
            <a:r>
              <a:rPr kumimoji="0" lang="pt-BR" sz="2800" b="1"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sym typeface="Montserrat Black"/>
              </a:rPr>
              <a:t>indicadores operacionais </a:t>
            </a:r>
            <a:r>
              <a:rPr kumimoji="0" lang="pt-BR" sz="2800"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sym typeface="Montserrat Black"/>
              </a:rPr>
              <a:t>da prestação dos serviços públicos de limpeza urbana (</a:t>
            </a:r>
            <a:r>
              <a:rPr kumimoji="0" lang="pt-BR" sz="2800" b="1"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sym typeface="Montserrat Black"/>
              </a:rPr>
              <a:t>SLU</a:t>
            </a:r>
            <a:r>
              <a:rPr kumimoji="0" lang="pt-BR" sz="2800"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sym typeface="Montserrat Black"/>
              </a:rPr>
              <a:t>) e de manejo de resíduos sólidos urbanos (</a:t>
            </a:r>
            <a:r>
              <a:rPr kumimoji="0" lang="pt-BR" sz="2800" b="1"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sym typeface="Montserrat Black"/>
              </a:rPr>
              <a:t>SMRSU</a:t>
            </a:r>
            <a:r>
              <a:rPr kumimoji="0" lang="pt-BR" sz="2800"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sym typeface="Montserrat Black"/>
              </a:rPr>
              <a:t>)</a:t>
            </a:r>
          </a:p>
        </p:txBody>
      </p:sp>
    </p:spTree>
    <p:extLst>
      <p:ext uri="{BB962C8B-B14F-4D97-AF65-F5344CB8AC3E}">
        <p14:creationId xmlns:p14="http://schemas.microsoft.com/office/powerpoint/2010/main" val="245946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C6B684A-F4A7-4C98-28A1-F6A40E6A513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3480341-0DC7-AFC0-D4C0-DE601C2622CD}"/>
              </a:ext>
            </a:extLst>
          </p:cNvPr>
          <p:cNvSpPr>
            <a:spLocks noGrp="1"/>
          </p:cNvSpPr>
          <p:nvPr>
            <p:ph type="title"/>
          </p:nvPr>
        </p:nvSpPr>
        <p:spPr>
          <a:xfrm>
            <a:off x="711203" y="463325"/>
            <a:ext cx="10515600" cy="480131"/>
          </a:xfrm>
          <a:noFill/>
          <a:ln w="12700">
            <a:miter lim="400000"/>
          </a:ln>
        </p:spPr>
        <p:txBody>
          <a:bodyPr wrap="square" lIns="45719" tIns="45720" rIns="45719" bIns="45720" anchor="t">
            <a:spAutoFit/>
          </a:bodyPr>
          <a:lstStyle/>
          <a:p>
            <a:pPr>
              <a:defRPr sz="3600">
                <a:solidFill>
                  <a:srgbClr val="0F6FC6"/>
                </a:solidFill>
                <a:latin typeface="Montserrat Black"/>
                <a:ea typeface="Montserrat Black"/>
                <a:cs typeface="Montserrat Black"/>
                <a:sym typeface="Montserrat Black"/>
              </a:defRPr>
            </a:pPr>
            <a:r>
              <a:rPr lang="pt-BR" sz="2800" b="1" dirty="0">
                <a:solidFill>
                  <a:srgbClr val="FFC000"/>
                </a:solidFill>
                <a:latin typeface="Montserrat"/>
              </a:rPr>
              <a:t>NR de indicadores operacionais - 2º semestre de 2025</a:t>
            </a:r>
          </a:p>
        </p:txBody>
      </p:sp>
      <p:sp>
        <p:nvSpPr>
          <p:cNvPr id="3" name="CaixaDeTexto 2">
            <a:extLst>
              <a:ext uri="{FF2B5EF4-FFF2-40B4-BE49-F238E27FC236}">
                <a16:creationId xmlns:a16="http://schemas.microsoft.com/office/drawing/2014/main" id="{2780CDF7-6863-C546-3769-716C1EFD841E}"/>
              </a:ext>
            </a:extLst>
          </p:cNvPr>
          <p:cNvSpPr txBox="1"/>
          <p:nvPr/>
        </p:nvSpPr>
        <p:spPr>
          <a:xfrm>
            <a:off x="711203" y="1053625"/>
            <a:ext cx="11077851" cy="2062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1200"/>
              </a:spcAft>
              <a:buClrTx/>
              <a:buSzTx/>
              <a:buFontTx/>
              <a:buNone/>
              <a:tabLst/>
              <a:defRPr/>
            </a:pPr>
            <a:r>
              <a:rPr kumimoji="0" lang="pt-BR" sz="2400" b="1" i="0" u="sng" strike="noStrike" kern="0" cap="none" spc="0" normalizeH="0" baseline="0" noProof="0" dirty="0">
                <a:ln>
                  <a:noFill/>
                </a:ln>
                <a:solidFill>
                  <a:srgbClr val="3B3838"/>
                </a:solidFill>
                <a:effectLst/>
                <a:uLnTx/>
                <a:uFillTx/>
                <a:ea typeface="+mn-ea"/>
                <a:cs typeface="Calibri" panose="020F0502020204030204" pitchFamily="34" charset="0"/>
                <a:sym typeface="Helvetica"/>
              </a:rPr>
              <a:t>Escopo</a:t>
            </a:r>
          </a:p>
          <a:p>
            <a:pPr marL="0" marR="0" lvl="0" indent="0" algn="just" defTabSz="914400" rtl="0" eaLnBrk="1" fontAlgn="auto" latinLnBrk="0" hangingPunct="0">
              <a:lnSpc>
                <a:spcPct val="100000"/>
              </a:lnSpc>
              <a:spcBef>
                <a:spcPts val="0"/>
              </a:spcBef>
              <a:spcAft>
                <a:spcPts val="1200"/>
              </a:spcAft>
              <a:buClrTx/>
              <a:buSzTx/>
              <a:buFontTx/>
              <a:buNone/>
              <a:tabLst/>
              <a:defRPr/>
            </a:pPr>
            <a:r>
              <a:rPr kumimoji="0" lang="pt-BR" sz="2000" b="0" i="0" u="none" strike="noStrike" kern="0" cap="none" spc="0" normalizeH="0" baseline="0" noProof="0" dirty="0">
                <a:ln>
                  <a:noFill/>
                </a:ln>
                <a:solidFill>
                  <a:srgbClr val="3B3838"/>
                </a:solidFill>
                <a:effectLst/>
                <a:uLnTx/>
                <a:uFillTx/>
                <a:ea typeface="+mn-ea"/>
                <a:cs typeface="Calibri" panose="020F0502020204030204" pitchFamily="34" charset="0"/>
                <a:sym typeface="Helvetica"/>
              </a:rPr>
              <a:t>Estabelecer NR dispõe sobre </a:t>
            </a:r>
            <a:r>
              <a:rPr kumimoji="0" lang="pt-BR" sz="2000" b="0" i="0" u="sng" strike="noStrike" kern="0" cap="none" spc="0" normalizeH="0" baseline="0" noProof="0" dirty="0">
                <a:ln>
                  <a:noFill/>
                </a:ln>
                <a:solidFill>
                  <a:srgbClr val="3B3838"/>
                </a:solidFill>
                <a:effectLst/>
                <a:uLnTx/>
                <a:uFillTx/>
                <a:ea typeface="+mn-ea"/>
                <a:cs typeface="Calibri" panose="020F0502020204030204" pitchFamily="34" charset="0"/>
                <a:sym typeface="Helvetica"/>
              </a:rPr>
              <a:t>indicadores operacionais </a:t>
            </a:r>
            <a:r>
              <a:rPr kumimoji="0" lang="pt-BR" sz="2000" b="0" i="0" u="none" strike="noStrike" kern="0" cap="none" spc="0" normalizeH="0" baseline="0" noProof="0" dirty="0">
                <a:ln>
                  <a:noFill/>
                </a:ln>
                <a:solidFill>
                  <a:srgbClr val="3B3838"/>
                </a:solidFill>
                <a:effectLst/>
                <a:uLnTx/>
                <a:uFillTx/>
                <a:ea typeface="+mn-ea"/>
                <a:cs typeface="Calibri" panose="020F0502020204030204" pitchFamily="34" charset="0"/>
                <a:sym typeface="Helvetica"/>
              </a:rPr>
              <a:t>da prestação dos serviços públicos de limpeza urbana (SLU) e de manejo de resíduos sólidos urbanos (SMRSU), incluindo a manutenção e a operação dos sistemas.</a:t>
            </a:r>
          </a:p>
          <a:p>
            <a:pPr marL="0" marR="0" lvl="0" indent="0" algn="l" defTabSz="914400" rtl="0" eaLnBrk="1" fontAlgn="auto" latinLnBrk="0" hangingPunct="0">
              <a:lnSpc>
                <a:spcPct val="100000"/>
              </a:lnSpc>
              <a:spcBef>
                <a:spcPts val="0"/>
              </a:spcBef>
              <a:spcAft>
                <a:spcPts val="1200"/>
              </a:spcAft>
              <a:buClrTx/>
              <a:buSzTx/>
              <a:buFontTx/>
              <a:buNone/>
              <a:tabLst/>
              <a:defRPr/>
            </a:pPr>
            <a:r>
              <a:rPr kumimoji="0" lang="pt-BR" sz="2400" b="1" i="0" u="none" strike="noStrike" kern="0" cap="none" spc="0" normalizeH="0" baseline="0" noProof="0" dirty="0">
                <a:ln>
                  <a:noFill/>
                </a:ln>
                <a:solidFill>
                  <a:srgbClr val="0070C0"/>
                </a:solidFill>
                <a:effectLst/>
                <a:uLnTx/>
                <a:uFillTx/>
                <a:ea typeface="+mn-ea"/>
                <a:cs typeface="Calibri" panose="020F0502020204030204" pitchFamily="34" charset="0"/>
                <a:sym typeface="Helvetica"/>
              </a:rPr>
              <a:t>Consulta Pública prevista para </a:t>
            </a:r>
            <a:r>
              <a:rPr kumimoji="0" lang="pt-BR" sz="2400" b="1" i="0" u="none" strike="noStrike" kern="0" cap="none" spc="0" normalizeH="0" baseline="0" noProof="0" dirty="0">
                <a:ln>
                  <a:noFill/>
                </a:ln>
                <a:solidFill>
                  <a:srgbClr val="C00000"/>
                </a:solidFill>
                <a:effectLst/>
                <a:uLnTx/>
                <a:uFillTx/>
                <a:ea typeface="+mn-ea"/>
                <a:cs typeface="Calibri" panose="020F0502020204030204" pitchFamily="34" charset="0"/>
                <a:sym typeface="Helvetica"/>
              </a:rPr>
              <a:t>julho de 2025</a:t>
            </a:r>
            <a:r>
              <a:rPr kumimoji="0" lang="pt-BR" sz="2400" b="1" i="0" u="none" strike="noStrike" kern="0" cap="none" spc="0" normalizeH="0" baseline="0" noProof="0" dirty="0">
                <a:ln>
                  <a:noFill/>
                </a:ln>
                <a:solidFill>
                  <a:srgbClr val="0070C0"/>
                </a:solidFill>
                <a:effectLst/>
                <a:uLnTx/>
                <a:uFillTx/>
                <a:ea typeface="+mn-ea"/>
                <a:cs typeface="Calibri" panose="020F0502020204030204" pitchFamily="34" charset="0"/>
                <a:sym typeface="Helvetica"/>
              </a:rPr>
              <a:t>.</a:t>
            </a:r>
          </a:p>
        </p:txBody>
      </p:sp>
      <p:pic>
        <p:nvPicPr>
          <p:cNvPr id="5" name="Imagem 4">
            <a:extLst>
              <a:ext uri="{FF2B5EF4-FFF2-40B4-BE49-F238E27FC236}">
                <a16:creationId xmlns:a16="http://schemas.microsoft.com/office/drawing/2014/main" id="{4EA394F0-0205-BB04-4337-E238B0D9F2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2830" y="3225898"/>
            <a:ext cx="5044370" cy="3356345"/>
          </a:xfrm>
          <a:prstGeom prst="rect">
            <a:avLst/>
          </a:prstGeom>
        </p:spPr>
      </p:pic>
    </p:spTree>
    <p:extLst>
      <p:ext uri="{BB962C8B-B14F-4D97-AF65-F5344CB8AC3E}">
        <p14:creationId xmlns:p14="http://schemas.microsoft.com/office/powerpoint/2010/main" val="2110768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724AC2D-3C7B-C78E-F8C8-1AF8AFDBCED0}"/>
            </a:ext>
          </a:extLst>
        </p:cNvPr>
        <p:cNvGrpSpPr/>
        <p:nvPr/>
      </p:nvGrpSpPr>
      <p:grpSpPr>
        <a:xfrm>
          <a:off x="0" y="0"/>
          <a:ext cx="0" cy="0"/>
          <a:chOff x="0" y="0"/>
          <a:chExt cx="0" cy="0"/>
        </a:xfrm>
      </p:grpSpPr>
      <p:pic>
        <p:nvPicPr>
          <p:cNvPr id="4" name="Imagem 3">
            <a:extLst>
              <a:ext uri="{FF2B5EF4-FFF2-40B4-BE49-F238E27FC236}">
                <a16:creationId xmlns:a16="http://schemas.microsoft.com/office/drawing/2014/main" id="{34647B57-354D-21A7-997F-89776CF6A0E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28640" y="973733"/>
            <a:ext cx="10026000" cy="5290349"/>
          </a:xfrm>
          <a:prstGeom prst="rect">
            <a:avLst/>
          </a:prstGeom>
        </p:spPr>
      </p:pic>
      <p:sp>
        <p:nvSpPr>
          <p:cNvPr id="6" name="CaixaDeTexto 5">
            <a:extLst>
              <a:ext uri="{FF2B5EF4-FFF2-40B4-BE49-F238E27FC236}">
                <a16:creationId xmlns:a16="http://schemas.microsoft.com/office/drawing/2014/main" id="{B06C8D4C-4D9B-94BE-BB65-58D769581000}"/>
              </a:ext>
            </a:extLst>
          </p:cNvPr>
          <p:cNvSpPr txBox="1"/>
          <p:nvPr/>
        </p:nvSpPr>
        <p:spPr>
          <a:xfrm>
            <a:off x="0" y="6581001"/>
            <a:ext cx="12204088" cy="276999"/>
          </a:xfrm>
          <a:prstGeom prst="rect">
            <a:avLst/>
          </a:prstGeom>
          <a:solidFill>
            <a:schemeClr val="bg1"/>
          </a:solid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pt-BR" sz="1200" b="0" i="0" u="none" strike="noStrike" kern="0" cap="none" spc="0" normalizeH="0" baseline="0" noProof="0" dirty="0">
                <a:ln>
                  <a:noFill/>
                </a:ln>
                <a:solidFill>
                  <a:srgbClr val="000000"/>
                </a:solidFill>
                <a:effectLst/>
                <a:uLnTx/>
                <a:uFillTx/>
                <a:latin typeface="Aptos" panose="02110004020202020204"/>
                <a:ea typeface="+mn-ea"/>
                <a:cs typeface="+mn-cs"/>
                <a:sym typeface="Helvetica"/>
                <a:hlinkClick r:id="rId4"/>
              </a:rPr>
              <a:t>https://www.gov.br/cidades/pt-br/acesso-a-informacao/acoes-e-programas/saneamento/sinisa/resultados-sinisa/RELATORIO_SINISA_RESIDUOS_SOLIDOS_2024_v2.pdf</a:t>
            </a:r>
            <a:r>
              <a:rPr kumimoji="0" lang="pt-BR" sz="1200" b="0" i="0" u="none" strike="noStrike" kern="0" cap="none" spc="0" normalizeH="0" baseline="0" noProof="0" dirty="0">
                <a:ln>
                  <a:noFill/>
                </a:ln>
                <a:solidFill>
                  <a:srgbClr val="000000"/>
                </a:solidFill>
                <a:effectLst/>
                <a:uLnTx/>
                <a:uFillTx/>
                <a:latin typeface="Aptos" panose="02110004020202020204"/>
                <a:ea typeface="+mn-ea"/>
                <a:cs typeface="+mn-cs"/>
                <a:sym typeface="Helvetica"/>
              </a:rPr>
              <a:t> </a:t>
            </a:r>
          </a:p>
        </p:txBody>
      </p:sp>
      <p:sp>
        <p:nvSpPr>
          <p:cNvPr id="2" name="Título 1">
            <a:extLst>
              <a:ext uri="{FF2B5EF4-FFF2-40B4-BE49-F238E27FC236}">
                <a16:creationId xmlns:a16="http://schemas.microsoft.com/office/drawing/2014/main" id="{A31CBADE-78CD-09B9-A118-3D758610DDEC}"/>
              </a:ext>
            </a:extLst>
          </p:cNvPr>
          <p:cNvSpPr>
            <a:spLocks noGrp="1"/>
          </p:cNvSpPr>
          <p:nvPr>
            <p:ph type="title"/>
          </p:nvPr>
        </p:nvSpPr>
        <p:spPr>
          <a:xfrm>
            <a:off x="838200" y="221351"/>
            <a:ext cx="10515600" cy="951752"/>
          </a:xfrm>
          <a:noFill/>
        </p:spPr>
        <p:txBody>
          <a:bodyPr vert="horz" lIns="91440" tIns="45720" rIns="91440" bIns="45720" rtlCol="0" anchor="ctr">
            <a:normAutofit/>
          </a:bodyPr>
          <a:lstStyle/>
          <a:p>
            <a:pPr>
              <a:lnSpc>
                <a:spcPct val="100000"/>
              </a:lnSpc>
            </a:pPr>
            <a:r>
              <a:rPr lang="pt-BR" sz="2800" b="1" dirty="0">
                <a:solidFill>
                  <a:srgbClr val="FFC000"/>
                </a:solidFill>
                <a:latin typeface="Montserrat"/>
                <a:cs typeface="Helvetica"/>
              </a:rPr>
              <a:t>Situação atual dos Resíduos Sólidos - SINISA 2024</a:t>
            </a:r>
          </a:p>
        </p:txBody>
      </p:sp>
      <p:pic>
        <p:nvPicPr>
          <p:cNvPr id="3" name="Imagem 2">
            <a:extLst>
              <a:ext uri="{FF2B5EF4-FFF2-40B4-BE49-F238E27FC236}">
                <a16:creationId xmlns:a16="http://schemas.microsoft.com/office/drawing/2014/main" id="{C6275EA2-D86E-B39E-0370-07A207612EB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2763" y="6264082"/>
            <a:ext cx="10115422" cy="291182"/>
          </a:xfrm>
          <a:prstGeom prst="rect">
            <a:avLst/>
          </a:prstGeom>
        </p:spPr>
      </p:pic>
    </p:spTree>
    <p:extLst>
      <p:ext uri="{BB962C8B-B14F-4D97-AF65-F5344CB8AC3E}">
        <p14:creationId xmlns:p14="http://schemas.microsoft.com/office/powerpoint/2010/main" val="3609140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9E59A3A-6AC9-9F3E-1965-6328F136BA7E}"/>
            </a:ext>
          </a:extLst>
        </p:cNvPr>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09AD4A1E-487B-8CA2-A5FD-780E889CCFA4}"/>
              </a:ext>
            </a:extLst>
          </p:cNvPr>
          <p:cNvGraphicFramePr>
            <a:graphicFrameLocks noGrp="1"/>
          </p:cNvGraphicFramePr>
          <p:nvPr/>
        </p:nvGraphicFramePr>
        <p:xfrm>
          <a:off x="884654" y="1028314"/>
          <a:ext cx="7449512" cy="1418656"/>
        </p:xfrm>
        <a:graphic>
          <a:graphicData uri="http://schemas.openxmlformats.org/drawingml/2006/table">
            <a:tbl>
              <a:tblPr firstRow="1" firstCol="1" bandRow="1">
                <a:tableStyleId>{5C22544A-7EE6-4342-B048-85BDC9FD1C3A}</a:tableStyleId>
              </a:tblPr>
              <a:tblGrid>
                <a:gridCol w="7449512">
                  <a:extLst>
                    <a:ext uri="{9D8B030D-6E8A-4147-A177-3AD203B41FA5}">
                      <a16:colId xmlns:a16="http://schemas.microsoft.com/office/drawing/2014/main" val="3015044097"/>
                    </a:ext>
                  </a:extLst>
                </a:gridCol>
              </a:tblGrid>
              <a:tr h="208767">
                <a:tc>
                  <a:txBody>
                    <a:bodyPr/>
                    <a:lstStyle/>
                    <a:p>
                      <a:pPr algn="ctr">
                        <a:lnSpc>
                          <a:spcPct val="115000"/>
                        </a:lnSpc>
                        <a:spcBef>
                          <a:spcPts val="400"/>
                        </a:spcBef>
                        <a:spcAft>
                          <a:spcPts val="400"/>
                        </a:spcAft>
                      </a:pPr>
                      <a:r>
                        <a:rPr lang="pt-PT" sz="1600" b="1">
                          <a:solidFill>
                            <a:schemeClr val="bg1"/>
                          </a:solidFill>
                          <a:effectLst/>
                          <a:latin typeface="Calibri"/>
                          <a:ea typeface="Calibri"/>
                          <a:cs typeface="Times New Roman"/>
                        </a:rPr>
                        <a:t>Indicadores (Política Pública)</a:t>
                      </a:r>
                      <a:endParaRPr lang="pt-PT" sz="1600">
                        <a:solidFill>
                          <a:schemeClr val="bg1"/>
                        </a:solidFill>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val="941665813"/>
                  </a:ext>
                </a:extLst>
              </a:tr>
              <a:tr h="0">
                <a:tc>
                  <a:txBody>
                    <a:bodyPr/>
                    <a:lstStyle/>
                    <a:p>
                      <a:pPr algn="just">
                        <a:lnSpc>
                          <a:spcPct val="115000"/>
                        </a:lnSpc>
                        <a:spcBef>
                          <a:spcPts val="400"/>
                        </a:spcBef>
                        <a:spcAft>
                          <a:spcPts val="400"/>
                        </a:spcAft>
                      </a:pPr>
                      <a:r>
                        <a:rPr lang="pt-PT" sz="1400" b="1" dirty="0">
                          <a:solidFill>
                            <a:schemeClr val="tx1"/>
                          </a:solidFill>
                          <a:effectLst/>
                          <a:latin typeface="Calibri"/>
                          <a:ea typeface="Calibri"/>
                          <a:cs typeface="Times New Roman"/>
                        </a:rPr>
                        <a:t>Cobertura de coleta de RSU</a:t>
                      </a:r>
                      <a:endParaRPr lang="pt-PT" sz="1400" dirty="0">
                        <a:solidFill>
                          <a:schemeClr val="tx1"/>
                        </a:solidFill>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4194861845"/>
                  </a:ext>
                </a:extLst>
              </a:tr>
              <a:tr h="0">
                <a:tc>
                  <a:txBody>
                    <a:bodyPr/>
                    <a:lstStyle/>
                    <a:p>
                      <a:pPr algn="just">
                        <a:lnSpc>
                          <a:spcPct val="115000"/>
                        </a:lnSpc>
                        <a:spcBef>
                          <a:spcPts val="400"/>
                        </a:spcBef>
                        <a:spcAft>
                          <a:spcPts val="400"/>
                        </a:spcAft>
                      </a:pPr>
                      <a:r>
                        <a:rPr lang="pt-PT" sz="1400" b="1">
                          <a:solidFill>
                            <a:schemeClr val="tx1"/>
                          </a:solidFill>
                          <a:effectLst/>
                          <a:latin typeface="Calibri"/>
                          <a:ea typeface="Calibri"/>
                          <a:cs typeface="Times New Roman"/>
                        </a:rPr>
                        <a:t>Cobertura de coleta seletiva</a:t>
                      </a:r>
                      <a:endParaRPr lang="pt-PT" sz="1400">
                        <a:solidFill>
                          <a:schemeClr val="tx1"/>
                        </a:solidFill>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186781378"/>
                  </a:ext>
                </a:extLst>
              </a:tr>
              <a:tr h="0">
                <a:tc>
                  <a:txBody>
                    <a:bodyPr/>
                    <a:lstStyle/>
                    <a:p>
                      <a:pPr algn="just">
                        <a:lnSpc>
                          <a:spcPct val="115000"/>
                        </a:lnSpc>
                        <a:spcBef>
                          <a:spcPts val="400"/>
                        </a:spcBef>
                        <a:spcAft>
                          <a:spcPts val="400"/>
                        </a:spcAft>
                      </a:pPr>
                      <a:r>
                        <a:rPr lang="pt-PT" sz="1400" b="1" dirty="0">
                          <a:solidFill>
                            <a:schemeClr val="tx1"/>
                          </a:solidFill>
                          <a:effectLst/>
                          <a:latin typeface="Calibri"/>
                          <a:ea typeface="Calibri"/>
                          <a:cs typeface="Times New Roman"/>
                        </a:rPr>
                        <a:t>Disposição final adequada de RSU</a:t>
                      </a:r>
                      <a:endParaRPr lang="pt-PT" sz="1400" dirty="0">
                        <a:solidFill>
                          <a:schemeClr val="tx1"/>
                        </a:solidFill>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2272719666"/>
                  </a:ext>
                </a:extLst>
              </a:tr>
              <a:tr h="0">
                <a:tc>
                  <a:txBody>
                    <a:bodyPr/>
                    <a:lstStyle/>
                    <a:p>
                      <a:pPr algn="just">
                        <a:lnSpc>
                          <a:spcPct val="115000"/>
                        </a:lnSpc>
                        <a:spcBef>
                          <a:spcPts val="400"/>
                        </a:spcBef>
                        <a:spcAft>
                          <a:spcPts val="400"/>
                        </a:spcAft>
                      </a:pPr>
                      <a:r>
                        <a:rPr lang="pt-PT" sz="1400" b="1" dirty="0">
                          <a:solidFill>
                            <a:schemeClr val="tx1"/>
                          </a:solidFill>
                          <a:effectLst/>
                          <a:latin typeface="Calibri"/>
                          <a:ea typeface="Calibri"/>
                          <a:cs typeface="Times New Roman"/>
                        </a:rPr>
                        <a:t>Recuperação de RSU</a:t>
                      </a:r>
                      <a:endParaRPr lang="pt-PT" sz="1400" dirty="0">
                        <a:solidFill>
                          <a:schemeClr val="tx1"/>
                        </a:solidFill>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4204328337"/>
                  </a:ext>
                </a:extLst>
              </a:tr>
              <a:tr h="0">
                <a:tc>
                  <a:txBody>
                    <a:bodyPr/>
                    <a:lstStyle/>
                    <a:p>
                      <a:pPr algn="just">
                        <a:lnSpc>
                          <a:spcPct val="115000"/>
                        </a:lnSpc>
                        <a:spcBef>
                          <a:spcPts val="400"/>
                        </a:spcBef>
                        <a:spcAft>
                          <a:spcPts val="400"/>
                        </a:spcAft>
                      </a:pPr>
                      <a:r>
                        <a:rPr lang="pt-PT" sz="1400" b="1" dirty="0">
                          <a:solidFill>
                            <a:schemeClr val="tx1"/>
                          </a:solidFill>
                          <a:effectLst/>
                          <a:latin typeface="Calibri"/>
                          <a:ea typeface="Calibri"/>
                          <a:cs typeface="Times New Roman"/>
                        </a:rPr>
                        <a:t>Recuperação de despesas do SMRSU</a:t>
                      </a:r>
                      <a:endParaRPr lang="pt-PT" sz="1400" dirty="0">
                        <a:solidFill>
                          <a:schemeClr val="tx1"/>
                        </a:solidFill>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4121159335"/>
                  </a:ext>
                </a:extLst>
              </a:tr>
            </a:tbl>
          </a:graphicData>
        </a:graphic>
      </p:graphicFrame>
      <p:graphicFrame>
        <p:nvGraphicFramePr>
          <p:cNvPr id="7" name="Tabela 6">
            <a:extLst>
              <a:ext uri="{FF2B5EF4-FFF2-40B4-BE49-F238E27FC236}">
                <a16:creationId xmlns:a16="http://schemas.microsoft.com/office/drawing/2014/main" id="{4E2B851E-89AF-85A3-9713-699E24C1FFA9}"/>
              </a:ext>
            </a:extLst>
          </p:cNvPr>
          <p:cNvGraphicFramePr>
            <a:graphicFrameLocks noGrp="1"/>
          </p:cNvGraphicFramePr>
          <p:nvPr/>
        </p:nvGraphicFramePr>
        <p:xfrm>
          <a:off x="884653" y="2675439"/>
          <a:ext cx="7449513" cy="2949624"/>
        </p:xfrm>
        <a:graphic>
          <a:graphicData uri="http://schemas.openxmlformats.org/drawingml/2006/table">
            <a:tbl>
              <a:tblPr firstRow="1" firstCol="1" bandRow="1">
                <a:tableStyleId>{5C22544A-7EE6-4342-B048-85BDC9FD1C3A}</a:tableStyleId>
              </a:tblPr>
              <a:tblGrid>
                <a:gridCol w="7449513">
                  <a:extLst>
                    <a:ext uri="{9D8B030D-6E8A-4147-A177-3AD203B41FA5}">
                      <a16:colId xmlns:a16="http://schemas.microsoft.com/office/drawing/2014/main" val="3739751456"/>
                    </a:ext>
                  </a:extLst>
                </a:gridCol>
              </a:tblGrid>
              <a:tr h="279572">
                <a:tc>
                  <a:txBody>
                    <a:bodyPr/>
                    <a:lstStyle/>
                    <a:p>
                      <a:pPr lvl="0" algn="ctr">
                        <a:lnSpc>
                          <a:spcPct val="114999"/>
                        </a:lnSpc>
                        <a:spcBef>
                          <a:spcPts val="400"/>
                        </a:spcBef>
                        <a:spcAft>
                          <a:spcPts val="400"/>
                        </a:spcAft>
                        <a:buNone/>
                      </a:pPr>
                      <a:r>
                        <a:rPr lang="pt-PT" sz="1600" b="1" i="0" u="none" strike="noStrike" noProof="0" dirty="0">
                          <a:solidFill>
                            <a:schemeClr val="bg1"/>
                          </a:solidFill>
                          <a:effectLst/>
                          <a:latin typeface="Calibri"/>
                        </a:rPr>
                        <a:t>Indicadores (Eficiência e Nível de Serviço)</a:t>
                      </a:r>
                      <a:endParaRPr lang="pt-BR" dirty="0"/>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val="2112835767"/>
                  </a:ext>
                </a:extLst>
              </a:tr>
              <a:tr h="242732">
                <a:tc>
                  <a:txBody>
                    <a:bodyPr/>
                    <a:lstStyle/>
                    <a:p>
                      <a:pPr algn="just">
                        <a:lnSpc>
                          <a:spcPct val="115000"/>
                        </a:lnSpc>
                        <a:spcBef>
                          <a:spcPts val="400"/>
                        </a:spcBef>
                        <a:spcAft>
                          <a:spcPts val="400"/>
                        </a:spcAft>
                      </a:pPr>
                      <a:r>
                        <a:rPr lang="pt-BR" sz="1400" dirty="0">
                          <a:solidFill>
                            <a:schemeClr val="tx1"/>
                          </a:solidFill>
                          <a:effectLst/>
                          <a:latin typeface="Calibri"/>
                          <a:ea typeface="Calibri"/>
                          <a:cs typeface="Times New Roman"/>
                        </a:rPr>
                        <a:t>Continuidade do serviço de coleta de RSU</a:t>
                      </a:r>
                      <a:endParaRPr lang="pt-PT" sz="1400" dirty="0">
                        <a:solidFill>
                          <a:schemeClr val="tx1"/>
                        </a:solidFill>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2850508244"/>
                  </a:ext>
                </a:extLst>
              </a:tr>
              <a:tr h="242732">
                <a:tc>
                  <a:txBody>
                    <a:bodyPr/>
                    <a:lstStyle/>
                    <a:p>
                      <a:pPr algn="just">
                        <a:lnSpc>
                          <a:spcPct val="115000"/>
                        </a:lnSpc>
                        <a:spcBef>
                          <a:spcPts val="400"/>
                        </a:spcBef>
                        <a:spcAft>
                          <a:spcPts val="400"/>
                        </a:spcAft>
                      </a:pPr>
                      <a:r>
                        <a:rPr lang="pt-PT" sz="1400" dirty="0">
                          <a:solidFill>
                            <a:schemeClr val="tx1"/>
                          </a:solidFill>
                          <a:effectLst/>
                          <a:latin typeface="Calibri"/>
                          <a:ea typeface="Calibri"/>
                          <a:cs typeface="Times New Roman"/>
                        </a:rPr>
                        <a:t>Cobertura do SLU</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2193388781"/>
                  </a:ext>
                </a:extLst>
              </a:tr>
              <a:tr h="242732">
                <a:tc>
                  <a:txBody>
                    <a:bodyPr/>
                    <a:lstStyle/>
                    <a:p>
                      <a:pPr algn="just">
                        <a:lnSpc>
                          <a:spcPct val="115000"/>
                        </a:lnSpc>
                        <a:spcBef>
                          <a:spcPts val="400"/>
                        </a:spcBef>
                        <a:spcAft>
                          <a:spcPts val="400"/>
                        </a:spcAft>
                      </a:pPr>
                      <a:r>
                        <a:rPr lang="pt-PT" sz="1400" b="1" dirty="0">
                          <a:solidFill>
                            <a:schemeClr val="tx1"/>
                          </a:solidFill>
                          <a:effectLst/>
                          <a:latin typeface="Calibri"/>
                          <a:ea typeface="Calibri"/>
                          <a:cs typeface="Times New Roman"/>
                        </a:rPr>
                        <a:t>Continuidade do SLU</a:t>
                      </a:r>
                      <a:endParaRPr lang="pt-PT" sz="1400" dirty="0">
                        <a:solidFill>
                          <a:schemeClr val="tx1"/>
                        </a:solidFill>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2629435150"/>
                  </a:ext>
                </a:extLst>
              </a:tr>
              <a:tr h="242732">
                <a:tc>
                  <a:txBody>
                    <a:bodyPr/>
                    <a:lstStyle/>
                    <a:p>
                      <a:pPr algn="just">
                        <a:lnSpc>
                          <a:spcPct val="115000"/>
                        </a:lnSpc>
                        <a:spcBef>
                          <a:spcPts val="400"/>
                        </a:spcBef>
                        <a:spcAft>
                          <a:spcPts val="400"/>
                        </a:spcAft>
                      </a:pPr>
                      <a:r>
                        <a:rPr lang="pt-BR" sz="1400" dirty="0">
                          <a:solidFill>
                            <a:schemeClr val="tx1"/>
                          </a:solidFill>
                          <a:effectLst/>
                          <a:latin typeface="Calibri"/>
                          <a:ea typeface="Calibri"/>
                          <a:cs typeface="Times New Roman"/>
                        </a:rPr>
                        <a:t>Capacidade utilizada das unidades de aterro sanitário</a:t>
                      </a:r>
                      <a:endParaRPr lang="pt-PT" sz="1400" dirty="0">
                        <a:solidFill>
                          <a:schemeClr val="tx1"/>
                        </a:solidFill>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403873072"/>
                  </a:ext>
                </a:extLst>
              </a:tr>
              <a:tr h="242732">
                <a:tc>
                  <a:txBody>
                    <a:bodyPr/>
                    <a:lstStyle/>
                    <a:p>
                      <a:pPr algn="just">
                        <a:lnSpc>
                          <a:spcPct val="115000"/>
                        </a:lnSpc>
                        <a:spcBef>
                          <a:spcPts val="400"/>
                        </a:spcBef>
                        <a:spcAft>
                          <a:spcPts val="400"/>
                        </a:spcAft>
                      </a:pPr>
                      <a:r>
                        <a:rPr lang="pt-BR" sz="1400" b="1" dirty="0">
                          <a:solidFill>
                            <a:schemeClr val="tx1"/>
                          </a:solidFill>
                          <a:effectLst/>
                          <a:latin typeface="Calibri"/>
                          <a:ea typeface="Calibri"/>
                          <a:cs typeface="Times New Roman"/>
                        </a:rPr>
                        <a:t>Produtividade de pessoal do SMRSU</a:t>
                      </a:r>
                      <a:endParaRPr lang="pt-PT" sz="1400" dirty="0">
                        <a:solidFill>
                          <a:schemeClr val="tx1"/>
                        </a:solidFill>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965026423"/>
                  </a:ext>
                </a:extLst>
              </a:tr>
              <a:tr h="242732">
                <a:tc>
                  <a:txBody>
                    <a:bodyPr/>
                    <a:lstStyle/>
                    <a:p>
                      <a:pPr algn="just">
                        <a:lnSpc>
                          <a:spcPct val="115000"/>
                        </a:lnSpc>
                        <a:spcBef>
                          <a:spcPts val="400"/>
                        </a:spcBef>
                        <a:spcAft>
                          <a:spcPts val="400"/>
                        </a:spcAft>
                      </a:pPr>
                      <a:r>
                        <a:rPr lang="pt-BR" sz="1400" b="1" dirty="0">
                          <a:solidFill>
                            <a:schemeClr val="tx1"/>
                          </a:solidFill>
                          <a:effectLst/>
                          <a:latin typeface="Calibri"/>
                          <a:ea typeface="Calibri"/>
                          <a:cs typeface="Times New Roman"/>
                        </a:rPr>
                        <a:t>Produtividade de pessoal do SLU</a:t>
                      </a:r>
                      <a:endParaRPr lang="pt-PT" sz="1400" dirty="0">
                        <a:solidFill>
                          <a:schemeClr val="tx1"/>
                        </a:solidFill>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2745299596"/>
                  </a:ext>
                </a:extLst>
              </a:tr>
              <a:tr h="242732">
                <a:tc>
                  <a:txBody>
                    <a:bodyPr/>
                    <a:lstStyle/>
                    <a:p>
                      <a:pPr algn="just">
                        <a:lnSpc>
                          <a:spcPct val="115000"/>
                        </a:lnSpc>
                        <a:spcBef>
                          <a:spcPts val="400"/>
                        </a:spcBef>
                        <a:spcAft>
                          <a:spcPts val="400"/>
                        </a:spcAft>
                      </a:pPr>
                      <a:r>
                        <a:rPr lang="pt-PT" sz="1400" b="1" dirty="0">
                          <a:solidFill>
                            <a:schemeClr val="tx1"/>
                          </a:solidFill>
                          <a:effectLst/>
                          <a:latin typeface="Calibri"/>
                          <a:ea typeface="Calibri"/>
                          <a:cs typeface="Times New Roman"/>
                        </a:rPr>
                        <a:t>Resolução de reclamações</a:t>
                      </a:r>
                      <a:endParaRPr lang="pt-PT" sz="1400" dirty="0">
                        <a:solidFill>
                          <a:schemeClr val="tx1"/>
                        </a:solidFill>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2537963081"/>
                  </a:ext>
                </a:extLst>
              </a:tr>
              <a:tr h="242732">
                <a:tc>
                  <a:txBody>
                    <a:bodyPr/>
                    <a:lstStyle/>
                    <a:p>
                      <a:pPr algn="just">
                        <a:lnSpc>
                          <a:spcPct val="115000"/>
                        </a:lnSpc>
                        <a:spcBef>
                          <a:spcPts val="400"/>
                        </a:spcBef>
                        <a:spcAft>
                          <a:spcPts val="400"/>
                        </a:spcAft>
                      </a:pPr>
                      <a:r>
                        <a:rPr lang="pt-BR" sz="1400" b="1" dirty="0">
                          <a:solidFill>
                            <a:schemeClr val="tx1"/>
                          </a:solidFill>
                          <a:effectLst/>
                          <a:latin typeface="Calibri"/>
                          <a:ea typeface="Calibri"/>
                          <a:cs typeface="Times New Roman"/>
                        </a:rPr>
                        <a:t>Recuperação de materiais recicláveis secos</a:t>
                      </a:r>
                      <a:endParaRPr lang="pt-PT" sz="1400" dirty="0">
                        <a:solidFill>
                          <a:schemeClr val="tx1"/>
                        </a:solidFill>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3595376784"/>
                  </a:ext>
                </a:extLst>
              </a:tr>
              <a:tr h="242732">
                <a:tc>
                  <a:txBody>
                    <a:bodyPr/>
                    <a:lstStyle/>
                    <a:p>
                      <a:pPr algn="just">
                        <a:lnSpc>
                          <a:spcPct val="115000"/>
                        </a:lnSpc>
                        <a:spcBef>
                          <a:spcPts val="400"/>
                        </a:spcBef>
                        <a:spcAft>
                          <a:spcPts val="400"/>
                        </a:spcAft>
                      </a:pPr>
                      <a:r>
                        <a:rPr lang="pt-BR" sz="1400" b="1" dirty="0">
                          <a:solidFill>
                            <a:schemeClr val="tx1"/>
                          </a:solidFill>
                          <a:effectLst/>
                          <a:latin typeface="Calibri"/>
                          <a:ea typeface="Calibri"/>
                          <a:cs typeface="Times New Roman"/>
                        </a:rPr>
                        <a:t>Reciclagem da fração orgânica dos RSU</a:t>
                      </a:r>
                      <a:endParaRPr lang="pt-PT" sz="1400" dirty="0">
                        <a:solidFill>
                          <a:schemeClr val="tx1"/>
                        </a:solidFill>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3907048636"/>
                  </a:ext>
                </a:extLst>
              </a:tr>
              <a:tr h="242732">
                <a:tc>
                  <a:txBody>
                    <a:bodyPr/>
                    <a:lstStyle/>
                    <a:p>
                      <a:pPr algn="just">
                        <a:lnSpc>
                          <a:spcPct val="115000"/>
                        </a:lnSpc>
                        <a:spcBef>
                          <a:spcPts val="400"/>
                        </a:spcBef>
                        <a:spcAft>
                          <a:spcPts val="400"/>
                        </a:spcAft>
                      </a:pPr>
                      <a:r>
                        <a:rPr lang="pt-BR" sz="1400" b="1" dirty="0">
                          <a:solidFill>
                            <a:schemeClr val="tx1"/>
                          </a:solidFill>
                          <a:effectLst/>
                          <a:latin typeface="Calibri"/>
                          <a:ea typeface="Calibri"/>
                          <a:cs typeface="Times New Roman"/>
                        </a:rPr>
                        <a:t>Recuperação de biogás a partir dos RSU</a:t>
                      </a:r>
                      <a:endParaRPr lang="pt-PT" sz="1400" dirty="0">
                        <a:solidFill>
                          <a:schemeClr val="tx1"/>
                        </a:solidFill>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2336714597"/>
                  </a:ext>
                </a:extLst>
              </a:tr>
              <a:tr h="242732">
                <a:tc>
                  <a:txBody>
                    <a:bodyPr/>
                    <a:lstStyle/>
                    <a:p>
                      <a:pPr algn="just">
                        <a:lnSpc>
                          <a:spcPct val="115000"/>
                        </a:lnSpc>
                        <a:spcBef>
                          <a:spcPts val="400"/>
                        </a:spcBef>
                        <a:spcAft>
                          <a:spcPts val="400"/>
                        </a:spcAft>
                      </a:pPr>
                      <a:r>
                        <a:rPr lang="pt-BR" sz="1400" b="1" dirty="0">
                          <a:solidFill>
                            <a:schemeClr val="tx1"/>
                          </a:solidFill>
                          <a:effectLst/>
                          <a:latin typeface="Calibri"/>
                          <a:ea typeface="Calibri"/>
                          <a:cs typeface="Times New Roman"/>
                        </a:rPr>
                        <a:t>Recuperação de energia a partir dos RSU</a:t>
                      </a:r>
                      <a:endParaRPr lang="pt-PT" sz="1400" dirty="0">
                        <a:solidFill>
                          <a:schemeClr val="tx1"/>
                        </a:solidFill>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2848956354"/>
                  </a:ext>
                </a:extLst>
              </a:tr>
            </a:tbl>
          </a:graphicData>
        </a:graphic>
      </p:graphicFrame>
      <p:sp>
        <p:nvSpPr>
          <p:cNvPr id="8" name="Título 1">
            <a:extLst>
              <a:ext uri="{FF2B5EF4-FFF2-40B4-BE49-F238E27FC236}">
                <a16:creationId xmlns:a16="http://schemas.microsoft.com/office/drawing/2014/main" id="{79A38659-F061-E993-F982-20B1EB797D4C}"/>
              </a:ext>
            </a:extLst>
          </p:cNvPr>
          <p:cNvSpPr txBox="1">
            <a:spLocks/>
          </p:cNvSpPr>
          <p:nvPr/>
        </p:nvSpPr>
        <p:spPr>
          <a:xfrm>
            <a:off x="813403" y="303420"/>
            <a:ext cx="10515600" cy="480131"/>
          </a:xfrm>
          <a:prstGeom prst="rect">
            <a:avLst/>
          </a:prstGeom>
          <a:noFill/>
          <a:ln w="12700">
            <a:miter lim="400000"/>
          </a:ln>
        </p:spPr>
        <p:txBody>
          <a:bodyPr vert="horz" wrap="square" lIns="45719" tIns="45720" rIns="45719"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sz="3600">
                <a:solidFill>
                  <a:srgbClr val="0F6FC6"/>
                </a:solidFill>
                <a:latin typeface="Montserrat Black"/>
                <a:ea typeface="Montserrat Black"/>
                <a:cs typeface="Montserrat Black"/>
                <a:sym typeface="Montserrat Black"/>
              </a:defRPr>
            </a:pPr>
            <a:r>
              <a:rPr kumimoji="0" lang="pt-BR" sz="2800" b="1" i="0" u="none" strike="noStrike" kern="1200" cap="none" spc="0" normalizeH="0" baseline="0" noProof="0" dirty="0">
                <a:ln>
                  <a:noFill/>
                </a:ln>
                <a:solidFill>
                  <a:srgbClr val="FFC000"/>
                </a:solidFill>
                <a:effectLst/>
                <a:uLnTx/>
                <a:uFillTx/>
                <a:latin typeface="Montserrat"/>
                <a:ea typeface="Montserrat Black"/>
                <a:cs typeface="Montserrat Black"/>
                <a:sym typeface="Montserrat Black"/>
              </a:rPr>
              <a:t>NR de Padrões e Indicadores (em discussão) - 2025</a:t>
            </a:r>
          </a:p>
        </p:txBody>
      </p:sp>
    </p:spTree>
    <p:extLst>
      <p:ext uri="{BB962C8B-B14F-4D97-AF65-F5344CB8AC3E}">
        <p14:creationId xmlns:p14="http://schemas.microsoft.com/office/powerpoint/2010/main" val="1615715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Image">
            <a:extLst>
              <a:ext uri="{FF2B5EF4-FFF2-40B4-BE49-F238E27FC236}">
                <a16:creationId xmlns:a16="http://schemas.microsoft.com/office/drawing/2014/main" id="{47065C82-0ADB-CA91-2F17-5ADEA63938F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680191" y="6038438"/>
            <a:ext cx="1414271" cy="685450"/>
          </a:xfrm>
          <a:prstGeom prst="rect">
            <a:avLst/>
          </a:prstGeom>
          <a:ln w="12700">
            <a:miter lim="400000"/>
          </a:ln>
        </p:spPr>
      </p:pic>
      <p:sp>
        <p:nvSpPr>
          <p:cNvPr id="3" name="NOME…">
            <a:extLst>
              <a:ext uri="{FF2B5EF4-FFF2-40B4-BE49-F238E27FC236}">
                <a16:creationId xmlns:a16="http://schemas.microsoft.com/office/drawing/2014/main" id="{272DF40D-97E0-5FA2-7EBB-D35B678965C3}"/>
              </a:ext>
            </a:extLst>
          </p:cNvPr>
          <p:cNvSpPr txBox="1"/>
          <p:nvPr/>
        </p:nvSpPr>
        <p:spPr>
          <a:xfrm>
            <a:off x="570032" y="2474893"/>
            <a:ext cx="11051935" cy="95410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sz="3600">
                <a:solidFill>
                  <a:srgbClr val="0F6FC6"/>
                </a:solidFill>
                <a:latin typeface="Montserrat Black"/>
                <a:ea typeface="Montserrat Black"/>
                <a:cs typeface="Montserrat Black"/>
                <a:sym typeface="Montserrat Black"/>
              </a:defRPr>
            </a:pPr>
            <a:r>
              <a:rPr kumimoji="0" lang="pt-BR" sz="2800"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sym typeface="Montserrat Black"/>
              </a:rPr>
              <a:t>NORMA DE REFERÊNCIA sobre </a:t>
            </a:r>
            <a:r>
              <a:rPr kumimoji="0" lang="pt-BR" sz="2800" b="1"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sym typeface="Montserrat Black"/>
              </a:rPr>
              <a:t>modelos de regulação tarifária</a:t>
            </a:r>
            <a:r>
              <a:rPr kumimoji="0" lang="pt-BR" sz="2800" b="1" i="0" u="none" strike="noStrike" kern="1200" cap="none" spc="0" normalizeH="0" noProof="0" dirty="0">
                <a:ln>
                  <a:noFill/>
                </a:ln>
                <a:solidFill>
                  <a:srgbClr val="404040"/>
                </a:solidFill>
                <a:effectLst/>
                <a:uLnTx/>
                <a:uFillTx/>
                <a:latin typeface="Calibri" panose="020F0502020204030204" pitchFamily="34" charset="0"/>
                <a:cs typeface="Calibri" panose="020F0502020204030204" pitchFamily="34" charset="0"/>
                <a:sym typeface="Montserrat Black"/>
              </a:rPr>
              <a:t> </a:t>
            </a:r>
            <a:r>
              <a:rPr kumimoji="0" lang="pt-BR" sz="2800"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sym typeface="Montserrat Black"/>
              </a:rPr>
              <a:t>do manejo de resíduos sólidos urbanos (SMRSU)</a:t>
            </a:r>
          </a:p>
        </p:txBody>
      </p:sp>
    </p:spTree>
    <p:extLst>
      <p:ext uri="{BB962C8B-B14F-4D97-AF65-F5344CB8AC3E}">
        <p14:creationId xmlns:p14="http://schemas.microsoft.com/office/powerpoint/2010/main" val="353343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8B1FA62-21E1-D4B8-115F-34AC93B1A6F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CADCE13-0B70-7F26-29BD-644E4B4E01C0}"/>
              </a:ext>
            </a:extLst>
          </p:cNvPr>
          <p:cNvSpPr>
            <a:spLocks noGrp="1"/>
          </p:cNvSpPr>
          <p:nvPr>
            <p:ph type="title"/>
          </p:nvPr>
        </p:nvSpPr>
        <p:spPr>
          <a:xfrm>
            <a:off x="838200" y="221351"/>
            <a:ext cx="10515600" cy="480131"/>
          </a:xfrm>
          <a:noFill/>
          <a:ln w="12700">
            <a:miter lim="400000"/>
          </a:ln>
        </p:spPr>
        <p:txBody>
          <a:bodyPr wrap="square" lIns="45719" tIns="45720" rIns="45719" bIns="45720" anchor="t">
            <a:spAutoFit/>
          </a:bodyPr>
          <a:lstStyle/>
          <a:p>
            <a:pPr>
              <a:defRPr sz="3600">
                <a:solidFill>
                  <a:srgbClr val="0F6FC6"/>
                </a:solidFill>
                <a:latin typeface="Montserrat Black"/>
                <a:ea typeface="Montserrat Black"/>
                <a:cs typeface="Montserrat Black"/>
                <a:sym typeface="Montserrat Black"/>
              </a:defRPr>
            </a:pPr>
            <a:r>
              <a:rPr lang="pt-BR" sz="2800" b="1">
                <a:solidFill>
                  <a:srgbClr val="FFC000"/>
                </a:solidFill>
                <a:latin typeface="Montserrat"/>
              </a:rPr>
              <a:t>Agenda Regulatória da ANA</a:t>
            </a:r>
          </a:p>
        </p:txBody>
      </p:sp>
      <p:grpSp>
        <p:nvGrpSpPr>
          <p:cNvPr id="12" name="Agrupar 11">
            <a:extLst>
              <a:ext uri="{FF2B5EF4-FFF2-40B4-BE49-F238E27FC236}">
                <a16:creationId xmlns:a16="http://schemas.microsoft.com/office/drawing/2014/main" id="{3F773D46-D5DC-CD71-88C6-3FA684F80E51}"/>
              </a:ext>
            </a:extLst>
          </p:cNvPr>
          <p:cNvGrpSpPr/>
          <p:nvPr/>
        </p:nvGrpSpPr>
        <p:grpSpPr>
          <a:xfrm>
            <a:off x="938154" y="807521"/>
            <a:ext cx="10415646" cy="5829127"/>
            <a:chOff x="751445" y="833438"/>
            <a:chExt cx="9667875" cy="5191125"/>
          </a:xfrm>
        </p:grpSpPr>
        <p:pic>
          <p:nvPicPr>
            <p:cNvPr id="11" name="Imagem 10" descr="Tabela&#10;&#10;O conteúdo gerado por IA pode estar incorreto.">
              <a:extLst>
                <a:ext uri="{FF2B5EF4-FFF2-40B4-BE49-F238E27FC236}">
                  <a16:creationId xmlns:a16="http://schemas.microsoft.com/office/drawing/2014/main" id="{9449B418-E5BA-0AF2-4A9D-0B15632035BC}"/>
                </a:ext>
              </a:extLst>
            </p:cNvPr>
            <p:cNvPicPr>
              <a:picLocks noChangeAspect="1"/>
            </p:cNvPicPr>
            <p:nvPr/>
          </p:nvPicPr>
          <p:blipFill>
            <a:blip r:embed="rId3"/>
            <a:stretch>
              <a:fillRect/>
            </a:stretch>
          </p:blipFill>
          <p:spPr>
            <a:xfrm>
              <a:off x="751445" y="833438"/>
              <a:ext cx="9667875" cy="5191125"/>
            </a:xfrm>
            <a:prstGeom prst="rect">
              <a:avLst/>
            </a:prstGeom>
            <a:ln>
              <a:noFill/>
            </a:ln>
          </p:spPr>
        </p:pic>
        <p:sp>
          <p:nvSpPr>
            <p:cNvPr id="10" name="Retângulo: Cantos Arredondados 9">
              <a:extLst>
                <a:ext uri="{FF2B5EF4-FFF2-40B4-BE49-F238E27FC236}">
                  <a16:creationId xmlns:a16="http://schemas.microsoft.com/office/drawing/2014/main" id="{10F411C2-520A-A2F0-3299-8677FDB46B7B}"/>
                </a:ext>
              </a:extLst>
            </p:cNvPr>
            <p:cNvSpPr/>
            <p:nvPr/>
          </p:nvSpPr>
          <p:spPr>
            <a:xfrm>
              <a:off x="3934114" y="4319761"/>
              <a:ext cx="6328816" cy="391902"/>
            </a:xfrm>
            <a:prstGeom prst="roundRect">
              <a:avLst/>
            </a:prstGeom>
            <a:noFill/>
            <a:ln w="28575">
              <a:solidFill>
                <a:srgbClr val="FFC000"/>
              </a:solidFill>
            </a:ln>
          </p:spPr>
          <p:style>
            <a:lnRef idx="3">
              <a:schemeClr val="lt1"/>
            </a:lnRef>
            <a:fillRef idx="1">
              <a:schemeClr val="accent1"/>
            </a:fillRef>
            <a:effectRef idx="1">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Calibri,Sans-Serif"/>
                <a:buChar char="-"/>
                <a:tabLst/>
                <a:defRPr/>
              </a:pPr>
              <a:endParaRPr kumimoji="0" lang="pt-BR" sz="24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2700012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3DA653B-C65D-9FDB-8991-4EEE233E802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4D64849-C459-C1F9-41B7-6C01F5745CD9}"/>
              </a:ext>
            </a:extLst>
          </p:cNvPr>
          <p:cNvSpPr>
            <a:spLocks noGrp="1"/>
          </p:cNvSpPr>
          <p:nvPr>
            <p:ph type="title"/>
          </p:nvPr>
        </p:nvSpPr>
        <p:spPr>
          <a:xfrm>
            <a:off x="838200" y="361153"/>
            <a:ext cx="10515600" cy="951752"/>
          </a:xfrm>
          <a:noFill/>
        </p:spPr>
        <p:txBody>
          <a:bodyPr vert="horz" lIns="91440" tIns="45720" rIns="91440" bIns="45720" rtlCol="0" anchor="ctr">
            <a:normAutofit/>
          </a:bodyPr>
          <a:lstStyle/>
          <a:p>
            <a:pPr>
              <a:lnSpc>
                <a:spcPct val="100000"/>
              </a:lnSpc>
            </a:pPr>
            <a:r>
              <a:rPr lang="pt-BR" sz="2800" b="1" dirty="0">
                <a:solidFill>
                  <a:srgbClr val="FFC000"/>
                </a:solidFill>
                <a:latin typeface="Montserrat"/>
                <a:cs typeface="Helvetica"/>
              </a:rPr>
              <a:t>NR modelos de regulação tarifária SMRSU - 2027</a:t>
            </a:r>
          </a:p>
        </p:txBody>
      </p:sp>
      <p:sp>
        <p:nvSpPr>
          <p:cNvPr id="7" name="CaixaDeTexto 6">
            <a:extLst>
              <a:ext uri="{FF2B5EF4-FFF2-40B4-BE49-F238E27FC236}">
                <a16:creationId xmlns:a16="http://schemas.microsoft.com/office/drawing/2014/main" id="{082257CE-12E1-AAFD-7526-21FC8B5EF914}"/>
              </a:ext>
            </a:extLst>
          </p:cNvPr>
          <p:cNvSpPr txBox="1"/>
          <p:nvPr/>
        </p:nvSpPr>
        <p:spPr>
          <a:xfrm>
            <a:off x="838200" y="1495050"/>
            <a:ext cx="10775868" cy="1569660"/>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a:ln>
                  <a:noFill/>
                </a:ln>
                <a:solidFill>
                  <a:srgbClr val="002060"/>
                </a:solidFill>
                <a:effectLst/>
                <a:uLnTx/>
                <a:uFillTx/>
                <a:latin typeface="Aptos" panose="02110004020202020204"/>
                <a:ea typeface="+mn-ea"/>
                <a:cs typeface="+mn-cs"/>
              </a:rPr>
              <a:t>Lei nº 9.984/2000</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a:ln>
                  <a:noFill/>
                </a:ln>
                <a:solidFill>
                  <a:srgbClr val="002060"/>
                </a:solidFill>
                <a:effectLst/>
                <a:uLnTx/>
                <a:uFillTx/>
                <a:latin typeface="Aptos" panose="02110004020202020204"/>
                <a:ea typeface="+mn-ea"/>
                <a:cs typeface="+mn-cs"/>
              </a:rPr>
              <a:t>Art. 4º-A. § 1º Caberá à ANA estabelecer normas de referência sobre: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a:ln>
                  <a:noFill/>
                </a:ln>
                <a:solidFill>
                  <a:srgbClr val="002060"/>
                </a:solidFill>
                <a:effectLst/>
                <a:uLnTx/>
                <a:uFillTx/>
                <a:latin typeface="Aptos" panose="02110004020202020204"/>
                <a:ea typeface="+mn-ea"/>
                <a:cs typeface="+mn-cs"/>
              </a:rPr>
              <a:t>II - </a:t>
            </a:r>
            <a:r>
              <a:rPr kumimoji="0" lang="pt-BR" sz="2400" b="1" i="0" u="sng" strike="noStrike" kern="1200" cap="none" spc="0" normalizeH="0" baseline="0" noProof="0">
                <a:ln>
                  <a:noFill/>
                </a:ln>
                <a:solidFill>
                  <a:srgbClr val="002060"/>
                </a:solidFill>
                <a:effectLst/>
                <a:uLnTx/>
                <a:uFillTx/>
                <a:latin typeface="Aptos" panose="02110004020202020204"/>
                <a:ea typeface="+mn-ea"/>
                <a:cs typeface="+mn-cs"/>
              </a:rPr>
              <a:t>regulação tarifária</a:t>
            </a:r>
            <a:r>
              <a:rPr kumimoji="0" lang="pt-BR" sz="1800" b="1" i="0" u="sng" strike="noStrike" kern="1200" cap="none" spc="0" normalizeH="0" baseline="0" noProof="0">
                <a:ln>
                  <a:noFill/>
                </a:ln>
                <a:solidFill>
                  <a:srgbClr val="002060"/>
                </a:solidFill>
                <a:effectLst/>
                <a:uLnTx/>
                <a:uFillTx/>
                <a:latin typeface="Aptos" panose="02110004020202020204"/>
                <a:ea typeface="+mn-ea"/>
                <a:cs typeface="+mn-cs"/>
              </a:rPr>
              <a:t> </a:t>
            </a:r>
            <a:r>
              <a:rPr kumimoji="0" lang="pt-BR" sz="1800" b="0" i="0" u="none" strike="noStrike" kern="1200" cap="none" spc="0" normalizeH="0" baseline="0" noProof="0">
                <a:ln>
                  <a:noFill/>
                </a:ln>
                <a:solidFill>
                  <a:srgbClr val="002060"/>
                </a:solidFill>
                <a:effectLst/>
                <a:uLnTx/>
                <a:uFillTx/>
                <a:latin typeface="Aptos" panose="02110004020202020204"/>
                <a:ea typeface="+mn-ea"/>
                <a:cs typeface="+mn-cs"/>
              </a:rPr>
              <a:t>dos serviços públicos de saneamento básico, com vistas a promover a prestação adequada, o uso racional de recursos naturais, o equilíbrio econômico-financeiro e a universalização do acesso ao saneamento básico; (grifo nosso)</a:t>
            </a:r>
          </a:p>
        </p:txBody>
      </p:sp>
      <p:graphicFrame>
        <p:nvGraphicFramePr>
          <p:cNvPr id="9" name="Diagrama 8">
            <a:extLst>
              <a:ext uri="{FF2B5EF4-FFF2-40B4-BE49-F238E27FC236}">
                <a16:creationId xmlns:a16="http://schemas.microsoft.com/office/drawing/2014/main" id="{65B8C9C1-61AA-D2B0-0E9B-EABE316435E9}"/>
              </a:ext>
            </a:extLst>
          </p:cNvPr>
          <p:cNvGraphicFramePr/>
          <p:nvPr/>
        </p:nvGraphicFramePr>
        <p:xfrm>
          <a:off x="838199" y="3429000"/>
          <a:ext cx="10775868" cy="236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Gráfico 9" descr="Marca de seleção com preenchimento sólido">
            <a:extLst>
              <a:ext uri="{FF2B5EF4-FFF2-40B4-BE49-F238E27FC236}">
                <a16:creationId xmlns:a16="http://schemas.microsoft.com/office/drawing/2014/main" id="{46530B04-4190-F0A5-E376-80BD9F5157F3}"/>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451805" y="4821695"/>
            <a:ext cx="914400" cy="914400"/>
          </a:xfrm>
          <a:prstGeom prst="rect">
            <a:avLst/>
          </a:prstGeom>
        </p:spPr>
      </p:pic>
      <p:pic>
        <p:nvPicPr>
          <p:cNvPr id="11" name="Gráfico 10" descr="Na mosca estrutura de tópicos">
            <a:extLst>
              <a:ext uri="{FF2B5EF4-FFF2-40B4-BE49-F238E27FC236}">
                <a16:creationId xmlns:a16="http://schemas.microsoft.com/office/drawing/2014/main" id="{EC86F51D-4D97-0AAC-DBCD-05CD68B8C7FC}"/>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934180" y="3429000"/>
            <a:ext cx="1034545" cy="1034545"/>
          </a:xfrm>
          <a:prstGeom prst="rect">
            <a:avLst/>
          </a:prstGeom>
        </p:spPr>
      </p:pic>
      <p:pic>
        <p:nvPicPr>
          <p:cNvPr id="12" name="Gráfico 11" descr="Projeto estrutura de tópicos">
            <a:extLst>
              <a:ext uri="{FF2B5EF4-FFF2-40B4-BE49-F238E27FC236}">
                <a16:creationId xmlns:a16="http://schemas.microsoft.com/office/drawing/2014/main" id="{5C776888-259A-7905-2DB8-CF0B1D4FD22A}"/>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457251" y="4832416"/>
            <a:ext cx="914400" cy="914400"/>
          </a:xfrm>
          <a:prstGeom prst="rect">
            <a:avLst/>
          </a:prstGeom>
        </p:spPr>
      </p:pic>
    </p:spTree>
    <p:extLst>
      <p:ext uri="{BB962C8B-B14F-4D97-AF65-F5344CB8AC3E}">
        <p14:creationId xmlns:p14="http://schemas.microsoft.com/office/powerpoint/2010/main" val="3992859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10A936D-7344-CAFB-F228-10D79EE1D9E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B2AB559-DAE8-0980-6B7E-0720492F056B}"/>
              </a:ext>
            </a:extLst>
          </p:cNvPr>
          <p:cNvSpPr>
            <a:spLocks noGrp="1"/>
          </p:cNvSpPr>
          <p:nvPr>
            <p:ph type="ctrTitle"/>
          </p:nvPr>
        </p:nvSpPr>
        <p:spPr>
          <a:xfrm>
            <a:off x="4406764" y="4316804"/>
            <a:ext cx="5161550" cy="455637"/>
          </a:xfrm>
        </p:spPr>
        <p:txBody>
          <a:bodyPr>
            <a:noAutofit/>
          </a:bodyPr>
          <a:lstStyle/>
          <a:p>
            <a:r>
              <a:rPr lang="pt-BR" sz="2400" b="1" dirty="0">
                <a:solidFill>
                  <a:schemeClr val="accent1">
                    <a:lumMod val="50000"/>
                  </a:schemeClr>
                </a:solidFill>
                <a:latin typeface="Helvetica" pitchFamily="2" charset="0"/>
              </a:rPr>
              <a:t>Obrigado!</a:t>
            </a:r>
          </a:p>
        </p:txBody>
      </p:sp>
      <p:sp>
        <p:nvSpPr>
          <p:cNvPr id="3" name="Subtítulo 2">
            <a:extLst>
              <a:ext uri="{FF2B5EF4-FFF2-40B4-BE49-F238E27FC236}">
                <a16:creationId xmlns:a16="http://schemas.microsoft.com/office/drawing/2014/main" id="{FB832922-6F55-0B24-CC37-E8452A426A28}"/>
              </a:ext>
            </a:extLst>
          </p:cNvPr>
          <p:cNvSpPr>
            <a:spLocks noGrp="1"/>
          </p:cNvSpPr>
          <p:nvPr>
            <p:ph type="subTitle" idx="1"/>
          </p:nvPr>
        </p:nvSpPr>
        <p:spPr>
          <a:xfrm>
            <a:off x="4406764" y="5621404"/>
            <a:ext cx="6672914" cy="1196933"/>
          </a:xfrm>
        </p:spPr>
        <p:txBody>
          <a:bodyPr vert="horz" lIns="91440" tIns="45720" rIns="91440" bIns="45720" rtlCol="0" anchor="t">
            <a:noAutofit/>
          </a:bodyPr>
          <a:lstStyle/>
          <a:p>
            <a:pPr algn="l"/>
            <a:r>
              <a:rPr lang="pt-BR" sz="2000" dirty="0">
                <a:solidFill>
                  <a:schemeClr val="accent1">
                    <a:lumMod val="50000"/>
                  </a:schemeClr>
                </a:solidFill>
                <a:latin typeface="Helvetica"/>
                <a:cs typeface="Helvetica"/>
              </a:rPr>
              <a:t>Paulo Henrique Monteiro Daroz</a:t>
            </a:r>
          </a:p>
          <a:p>
            <a:pPr algn="l"/>
            <a:r>
              <a:rPr lang="pt-BR" sz="2000" dirty="0">
                <a:solidFill>
                  <a:schemeClr val="accent1">
                    <a:lumMod val="50000"/>
                  </a:schemeClr>
                </a:solidFill>
                <a:latin typeface="Helvetica"/>
                <a:cs typeface="Helvetica"/>
              </a:rPr>
              <a:t>Coordenador de Regulação de Resíduos Sólidos</a:t>
            </a:r>
          </a:p>
          <a:p>
            <a:pPr algn="l"/>
            <a:r>
              <a:rPr lang="pt-BR" sz="2000" dirty="0">
                <a:solidFill>
                  <a:schemeClr val="accent1">
                    <a:lumMod val="50000"/>
                  </a:schemeClr>
                </a:solidFill>
                <a:latin typeface="Helvetica"/>
                <a:cs typeface="Helvetica"/>
              </a:rPr>
              <a:t>cores@ana.gov.br</a:t>
            </a:r>
          </a:p>
        </p:txBody>
      </p:sp>
    </p:spTree>
    <p:extLst>
      <p:ext uri="{BB962C8B-B14F-4D97-AF65-F5344CB8AC3E}">
        <p14:creationId xmlns:p14="http://schemas.microsoft.com/office/powerpoint/2010/main" val="1591706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3DA653B-C65D-9FDB-8991-4EEE233E802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4D64849-C459-C1F9-41B7-6C01F5745CD9}"/>
              </a:ext>
            </a:extLst>
          </p:cNvPr>
          <p:cNvSpPr>
            <a:spLocks noGrp="1"/>
          </p:cNvSpPr>
          <p:nvPr>
            <p:ph type="title"/>
          </p:nvPr>
        </p:nvSpPr>
        <p:spPr>
          <a:xfrm>
            <a:off x="838200" y="221351"/>
            <a:ext cx="10515600" cy="951752"/>
          </a:xfrm>
          <a:noFill/>
        </p:spPr>
        <p:txBody>
          <a:bodyPr vert="horz" lIns="91440" tIns="45720" rIns="91440" bIns="45720" rtlCol="0" anchor="ctr">
            <a:normAutofit/>
          </a:bodyPr>
          <a:lstStyle/>
          <a:p>
            <a:pPr marL="0" marR="0" lvl="0" indent="0" algn="l" defTabSz="914400" rtl="0" eaLnBrk="1" fontAlgn="auto" latinLnBrk="0" hangingPunct="0">
              <a:lnSpc>
                <a:spcPct val="100000"/>
              </a:lnSpc>
              <a:spcBef>
                <a:spcPts val="0"/>
              </a:spcBef>
              <a:spcAft>
                <a:spcPts val="0"/>
              </a:spcAft>
              <a:buClrTx/>
              <a:buSzTx/>
              <a:buFontTx/>
              <a:buNone/>
              <a:tabLst/>
              <a:defRPr sz="3600">
                <a:solidFill>
                  <a:srgbClr val="0F6FC6"/>
                </a:solidFill>
                <a:latin typeface="Montserrat Black"/>
                <a:ea typeface="Montserrat Black"/>
                <a:cs typeface="Montserrat Black"/>
                <a:sym typeface="Montserrat Black"/>
              </a:defRPr>
            </a:pPr>
            <a:r>
              <a:rPr kumimoji="0" lang="pt-BR" sz="2800" b="1" i="0" u="none" strike="noStrike" kern="0" cap="none" spc="0" normalizeH="0" baseline="0" noProof="0" dirty="0">
                <a:ln>
                  <a:noFill/>
                </a:ln>
                <a:solidFill>
                  <a:srgbClr val="FFC000"/>
                </a:solidFill>
                <a:effectLst/>
                <a:uLnTx/>
                <a:uFillTx/>
                <a:latin typeface="Montserrat" panose="00000500000000000000" pitchFamily="2" charset="0"/>
                <a:sym typeface="Montserrat Black"/>
              </a:rPr>
              <a:t>Lei Nº 14.026/2020</a:t>
            </a:r>
          </a:p>
        </p:txBody>
      </p:sp>
      <p:sp>
        <p:nvSpPr>
          <p:cNvPr id="8" name="Lorem ipsum dolor sit amet, consectetur adipiscing elit. Aliquam in pulvinar diam. Donec dictum porttitor diam eu tempor.">
            <a:extLst>
              <a:ext uri="{FF2B5EF4-FFF2-40B4-BE49-F238E27FC236}">
                <a16:creationId xmlns:a16="http://schemas.microsoft.com/office/drawing/2014/main" id="{019DB73F-A95C-EE64-14D2-9EC060EFE18A}"/>
              </a:ext>
            </a:extLst>
          </p:cNvPr>
          <p:cNvSpPr txBox="1"/>
          <p:nvPr/>
        </p:nvSpPr>
        <p:spPr>
          <a:xfrm>
            <a:off x="960581" y="3671176"/>
            <a:ext cx="10515788" cy="46166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nSpc>
                <a:spcPct val="150000"/>
              </a:lnSpc>
              <a:defRPr sz="1100">
                <a:solidFill>
                  <a:srgbClr val="A6A6A6"/>
                </a:solidFill>
                <a:latin typeface="Lato Regular"/>
                <a:ea typeface="Lato Regular"/>
                <a:cs typeface="Lato Regular"/>
                <a:sym typeface="Lato Regular"/>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altLang="pt-BR" sz="2400" b="0" i="0" u="sng" strike="noStrike" kern="1200" cap="none" spc="0" normalizeH="0" baseline="0" noProof="0" dirty="0">
                <a:ln>
                  <a:noFill/>
                </a:ln>
                <a:solidFill>
                  <a:srgbClr val="3B3838"/>
                </a:solidFill>
                <a:effectLst/>
                <a:uLnTx/>
                <a:uFillTx/>
                <a:latin typeface="+mn-lt"/>
                <a:ea typeface="Lato Regular"/>
                <a:cs typeface="Calibri" panose="020F0502020204030204" pitchFamily="34" charset="0"/>
                <a:sym typeface="Lato Regular"/>
              </a:rPr>
              <a:t>Lei nº 9.984/2000 – Lei de criação da ANA</a:t>
            </a:r>
          </a:p>
        </p:txBody>
      </p:sp>
      <p:sp>
        <p:nvSpPr>
          <p:cNvPr id="9" name="Título…">
            <a:extLst>
              <a:ext uri="{FF2B5EF4-FFF2-40B4-BE49-F238E27FC236}">
                <a16:creationId xmlns:a16="http://schemas.microsoft.com/office/drawing/2014/main" id="{1862F7C5-8874-BED0-CF25-9F756AB94FA5}"/>
              </a:ext>
            </a:extLst>
          </p:cNvPr>
          <p:cNvSpPr txBox="1"/>
          <p:nvPr/>
        </p:nvSpPr>
        <p:spPr>
          <a:xfrm>
            <a:off x="960583" y="1053397"/>
            <a:ext cx="9964737" cy="461665"/>
          </a:xfrm>
          <a:prstGeom prst="rect">
            <a:avLst/>
          </a:prstGeom>
          <a:ln w="12700">
            <a:miter lim="400000"/>
          </a:ln>
        </p:spPr>
        <p:txBody>
          <a:bodyPr lIns="45719" rIns="45719">
            <a:spAutoFit/>
          </a:bodyPr>
          <a:lstStyle/>
          <a:p>
            <a:pPr marL="0" marR="0" lvl="0" indent="0" algn="just" defTabSz="914400" rtl="0" eaLnBrk="1" fontAlgn="auto" latinLnBrk="0" hangingPunct="0">
              <a:lnSpc>
                <a:spcPct val="100000"/>
              </a:lnSpc>
              <a:spcBef>
                <a:spcPts val="0"/>
              </a:spcBef>
              <a:spcAft>
                <a:spcPts val="0"/>
              </a:spcAft>
              <a:buClrTx/>
              <a:buSzTx/>
              <a:buFontTx/>
              <a:buNone/>
              <a:tabLst/>
              <a:defRPr/>
            </a:pPr>
            <a:r>
              <a:rPr kumimoji="0" lang="pt-BR" sz="2400" b="0" i="0" u="sng" strike="noStrike" kern="0" cap="none" spc="0" normalizeH="0" baseline="0" noProof="0" dirty="0">
                <a:ln>
                  <a:noFill/>
                </a:ln>
                <a:solidFill>
                  <a:srgbClr val="3B3838"/>
                </a:solidFill>
                <a:effectLst/>
                <a:uLnTx/>
                <a:uFillTx/>
                <a:ea typeface="+mn-ea"/>
                <a:cs typeface="Calibri" panose="020F0502020204030204" pitchFamily="34" charset="0"/>
                <a:sym typeface="Helvetica"/>
              </a:rPr>
              <a:t>Lei nº 14.026, 15 de julho de 2020 – “Novo” Marco legal do Saneamento</a:t>
            </a:r>
          </a:p>
        </p:txBody>
      </p:sp>
      <p:sp>
        <p:nvSpPr>
          <p:cNvPr id="10" name="CaixaDeTexto 9">
            <a:extLst>
              <a:ext uri="{FF2B5EF4-FFF2-40B4-BE49-F238E27FC236}">
                <a16:creationId xmlns:a16="http://schemas.microsoft.com/office/drawing/2014/main" id="{EA583A7F-CAF2-45FE-81F1-6855BA728F60}"/>
              </a:ext>
            </a:extLst>
          </p:cNvPr>
          <p:cNvSpPr txBox="1"/>
          <p:nvPr/>
        </p:nvSpPr>
        <p:spPr>
          <a:xfrm>
            <a:off x="960581" y="4171381"/>
            <a:ext cx="10515602" cy="1844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just" defTabSz="914400" rtl="0" eaLnBrk="1" fontAlgn="auto" latinLnBrk="0" hangingPunct="0">
              <a:lnSpc>
                <a:spcPct val="115000"/>
              </a:lnSpc>
              <a:spcBef>
                <a:spcPts val="0"/>
              </a:spcBef>
              <a:spcAft>
                <a:spcPts val="0"/>
              </a:spcAft>
              <a:buClrTx/>
              <a:buSzTx/>
              <a:buFontTx/>
              <a:buNone/>
              <a:tabLst/>
              <a:defRPr/>
            </a:pPr>
            <a:r>
              <a:rPr kumimoji="0" lang="pt-BR" altLang="pt-BR" sz="2000" b="0" i="1" u="none" strike="noStrike" kern="0" cap="none" spc="0" normalizeH="0" baseline="0" noProof="0" dirty="0">
                <a:ln>
                  <a:noFill/>
                </a:ln>
                <a:solidFill>
                  <a:srgbClr val="3B3838"/>
                </a:solidFill>
                <a:effectLst/>
                <a:uLnTx/>
                <a:uFillTx/>
                <a:latin typeface="Calibri" panose="020F0502020204030204" pitchFamily="34" charset="0"/>
                <a:ea typeface="+mn-ea"/>
                <a:cs typeface="Calibri" panose="020F0502020204030204" pitchFamily="34" charset="0"/>
                <a:sym typeface="Helvetica"/>
              </a:rPr>
              <a:t>	</a:t>
            </a:r>
            <a:r>
              <a:rPr kumimoji="0" lang="pt-BR" altLang="pt-BR" sz="2000" b="0" i="1" u="none" strike="noStrike" kern="0" cap="none" spc="0" normalizeH="0" baseline="0" noProof="0" dirty="0">
                <a:ln>
                  <a:noFill/>
                </a:ln>
                <a:solidFill>
                  <a:srgbClr val="3B3838"/>
                </a:solidFill>
                <a:effectLst/>
                <a:uLnTx/>
                <a:uFillTx/>
                <a:cs typeface="Calibri" panose="020F0502020204030204" pitchFamily="34" charset="0"/>
                <a:sym typeface="Helvetica"/>
              </a:rPr>
              <a:t>“Art. 4º-A. </a:t>
            </a:r>
            <a:r>
              <a:rPr kumimoji="0" lang="pt-BR" altLang="pt-BR" sz="2000" b="1" i="1" u="none" strike="noStrike" kern="0" cap="none" spc="0" normalizeH="0" baseline="0" noProof="0" dirty="0">
                <a:ln>
                  <a:noFill/>
                </a:ln>
                <a:solidFill>
                  <a:srgbClr val="3B3838"/>
                </a:solidFill>
                <a:effectLst/>
                <a:uLnTx/>
                <a:uFillTx/>
                <a:cs typeface="Calibri" panose="020F0502020204030204" pitchFamily="34" charset="0"/>
                <a:sym typeface="Helvetica"/>
              </a:rPr>
              <a:t>A ANA instituirá normas de referência para a regulação dos serviços públicos de saneamento básico</a:t>
            </a:r>
            <a:r>
              <a:rPr kumimoji="0" lang="pt-BR" altLang="pt-BR" sz="2000" b="0" i="1" u="none" strike="noStrike" kern="0" cap="none" spc="0" normalizeH="0" baseline="0" noProof="0" dirty="0">
                <a:ln>
                  <a:noFill/>
                </a:ln>
                <a:solidFill>
                  <a:srgbClr val="3B3838"/>
                </a:solidFill>
                <a:effectLst/>
                <a:uLnTx/>
                <a:uFillTx/>
                <a:cs typeface="Calibri" panose="020F0502020204030204" pitchFamily="34" charset="0"/>
                <a:sym typeface="Helvetica"/>
              </a:rPr>
              <a:t> por seus titulares e suas entidades reguladoras e fiscalizadoras, observadas as diretrizes para a função de regulação estabelecidas na Lei nº 11.445, de 5 de janeiro de 2007.”</a:t>
            </a:r>
          </a:p>
          <a:p>
            <a:pPr algn="r" hangingPunct="0">
              <a:lnSpc>
                <a:spcPct val="115000"/>
              </a:lnSpc>
              <a:defRPr/>
            </a:pPr>
            <a:r>
              <a:rPr lang="pt-BR" sz="2000" dirty="0">
                <a:solidFill>
                  <a:srgbClr val="3B3838"/>
                </a:solidFill>
                <a:ea typeface="Lato Regular" panose="020F0502020204030203" pitchFamily="34" charset="0"/>
                <a:cs typeface="Calibri" panose="020F0502020204030204" pitchFamily="34" charset="0"/>
                <a:sym typeface="Helvetica"/>
              </a:rPr>
              <a:t>[grifos nossos]</a:t>
            </a:r>
          </a:p>
        </p:txBody>
      </p:sp>
      <p:sp>
        <p:nvSpPr>
          <p:cNvPr id="11" name="Lorem ipsum dolor sit amet, consectetur adipiscing elit. Aliquam in pulvinar diam. Donec dictum porttitor diam eu tempor.">
            <a:extLst>
              <a:ext uri="{FF2B5EF4-FFF2-40B4-BE49-F238E27FC236}">
                <a16:creationId xmlns:a16="http://schemas.microsoft.com/office/drawing/2014/main" id="{720D78DF-6EBB-01DD-384A-81372A219210}"/>
              </a:ext>
            </a:extLst>
          </p:cNvPr>
          <p:cNvSpPr txBox="1"/>
          <p:nvPr/>
        </p:nvSpPr>
        <p:spPr>
          <a:xfrm>
            <a:off x="960583" y="1556767"/>
            <a:ext cx="10515600" cy="1841273"/>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nSpc>
                <a:spcPct val="150000"/>
              </a:lnSpc>
              <a:defRPr sz="1100">
                <a:solidFill>
                  <a:srgbClr val="A6A6A6"/>
                </a:solidFill>
                <a:latin typeface="Lato Regular"/>
                <a:ea typeface="Lato Regular"/>
                <a:cs typeface="Lato Regular"/>
                <a:sym typeface="Lato Regular"/>
              </a:defRPr>
            </a:lvl1pPr>
          </a:lstStyle>
          <a:p>
            <a:pPr marL="0" marR="0" lvl="0" indent="0" algn="just" defTabSz="914400" rtl="0" eaLnBrk="1" fontAlgn="auto" latinLnBrk="0" hangingPunct="0">
              <a:lnSpc>
                <a:spcPct val="115000"/>
              </a:lnSpc>
              <a:spcBef>
                <a:spcPts val="0"/>
              </a:spcBef>
              <a:spcAft>
                <a:spcPts val="0"/>
              </a:spcAft>
              <a:buClrTx/>
              <a:buSzTx/>
              <a:buFontTx/>
              <a:buNone/>
              <a:tabLst/>
              <a:defRPr/>
            </a:pPr>
            <a:r>
              <a:rPr kumimoji="0" lang="pt-BR" altLang="pt-BR" sz="2000" b="1" i="1" u="none" strike="noStrike" kern="0" cap="none" spc="0" normalizeH="0" baseline="0" noProof="0" dirty="0">
                <a:ln>
                  <a:noFill/>
                </a:ln>
                <a:solidFill>
                  <a:srgbClr val="3B3838"/>
                </a:solidFill>
                <a:effectLst/>
                <a:uLnTx/>
                <a:uFillTx/>
                <a:latin typeface="Calibri" panose="020F0502020204030204" pitchFamily="34" charset="0"/>
                <a:ea typeface="Lato Regular"/>
                <a:cs typeface="Calibri" panose="020F0502020204030204" pitchFamily="34" charset="0"/>
                <a:sym typeface="Lato Regular"/>
              </a:rPr>
              <a:t>	</a:t>
            </a:r>
            <a:r>
              <a:rPr kumimoji="0" lang="pt-BR" altLang="pt-BR" sz="2000" b="1" i="1" u="none" strike="noStrike" kern="0" cap="none" spc="0" normalizeH="0" baseline="0" noProof="0" dirty="0">
                <a:ln>
                  <a:noFill/>
                </a:ln>
                <a:solidFill>
                  <a:srgbClr val="3B3838"/>
                </a:solidFill>
                <a:effectLst/>
                <a:uLnTx/>
                <a:uFillTx/>
                <a:latin typeface="+mn-lt"/>
                <a:ea typeface="Lato Regular"/>
                <a:cs typeface="Calibri" panose="020F0502020204030204" pitchFamily="34" charset="0"/>
                <a:sym typeface="Lato Regular"/>
              </a:rPr>
              <a:t>“Atualiza o marco legal do saneamento básico </a:t>
            </a:r>
            <a:r>
              <a:rPr kumimoji="0" lang="pt-BR" altLang="pt-BR" sz="2000" b="0" i="1" u="none" strike="noStrike" kern="0" cap="none" spc="0" normalizeH="0" baseline="0" noProof="0" dirty="0">
                <a:ln>
                  <a:noFill/>
                </a:ln>
                <a:solidFill>
                  <a:srgbClr val="3B3838"/>
                </a:solidFill>
                <a:effectLst/>
                <a:uLnTx/>
                <a:uFillTx/>
                <a:latin typeface="+mn-lt"/>
                <a:ea typeface="Lato Regular"/>
                <a:cs typeface="Calibri" panose="020F0502020204030204" pitchFamily="34" charset="0"/>
                <a:sym typeface="Lato Regular"/>
              </a:rPr>
              <a:t>e </a:t>
            </a:r>
            <a:r>
              <a:rPr kumimoji="0" lang="pt-BR" altLang="pt-BR" sz="2000" b="1" i="1" u="none" strike="noStrike" kern="0" cap="none" spc="0" normalizeH="0" baseline="0" noProof="0" dirty="0">
                <a:ln>
                  <a:noFill/>
                </a:ln>
                <a:solidFill>
                  <a:srgbClr val="3B3838"/>
                </a:solidFill>
                <a:effectLst/>
                <a:uLnTx/>
                <a:uFillTx/>
                <a:latin typeface="+mn-lt"/>
                <a:ea typeface="Lato Regular"/>
                <a:cs typeface="Calibri" panose="020F0502020204030204" pitchFamily="34" charset="0"/>
                <a:sym typeface="Lato Regular"/>
              </a:rPr>
              <a:t>altera</a:t>
            </a:r>
            <a:r>
              <a:rPr kumimoji="0" lang="pt-BR" altLang="pt-BR" sz="2000" b="0" i="1" u="none" strike="noStrike" kern="0" cap="none" spc="0" normalizeH="0" baseline="0" noProof="0" dirty="0">
                <a:ln>
                  <a:noFill/>
                </a:ln>
                <a:solidFill>
                  <a:srgbClr val="3B3838"/>
                </a:solidFill>
                <a:effectLst/>
                <a:uLnTx/>
                <a:uFillTx/>
                <a:latin typeface="+mn-lt"/>
                <a:ea typeface="Lato Regular"/>
                <a:cs typeface="Calibri" panose="020F0502020204030204" pitchFamily="34" charset="0"/>
                <a:sym typeface="Lato Regular"/>
              </a:rPr>
              <a:t> a </a:t>
            </a:r>
            <a:r>
              <a:rPr kumimoji="0" lang="pt-BR" altLang="pt-BR" sz="2000" b="1" i="1" u="none" strike="noStrike" kern="0" cap="none" spc="0" normalizeH="0" baseline="0" noProof="0" dirty="0">
                <a:ln>
                  <a:noFill/>
                </a:ln>
                <a:solidFill>
                  <a:srgbClr val="3B3838"/>
                </a:solidFill>
                <a:effectLst/>
                <a:uLnTx/>
                <a:uFillTx/>
                <a:latin typeface="+mn-lt"/>
                <a:ea typeface="Lato Regular"/>
                <a:cs typeface="Calibri" panose="020F0502020204030204" pitchFamily="34" charset="0"/>
                <a:sym typeface="Lato Regular"/>
              </a:rPr>
              <a:t>Lei nº 9.984/2000</a:t>
            </a:r>
            <a:r>
              <a:rPr kumimoji="0" lang="pt-BR" altLang="pt-BR" sz="2000" b="0" i="1" u="none" strike="noStrike" kern="0" cap="none" spc="0" normalizeH="0" baseline="0" noProof="0" dirty="0">
                <a:ln>
                  <a:noFill/>
                </a:ln>
                <a:solidFill>
                  <a:srgbClr val="3B3838"/>
                </a:solidFill>
                <a:effectLst/>
                <a:uLnTx/>
                <a:uFillTx/>
                <a:latin typeface="+mn-lt"/>
                <a:ea typeface="Lato Regular"/>
                <a:cs typeface="Calibri" panose="020F0502020204030204" pitchFamily="34" charset="0"/>
                <a:sym typeface="Lato Regular"/>
              </a:rPr>
              <a:t>, para atribuir à Agência Nacional de Águas e Saneamento Básico (ANA) competência para editar normas de referência sobre o serviço de saneamento, ... , a </a:t>
            </a:r>
            <a:r>
              <a:rPr kumimoji="0" lang="pt-BR" altLang="pt-BR" sz="2000" b="1" i="1" u="none" strike="noStrike" kern="0" cap="none" spc="0" normalizeH="0" baseline="0" noProof="0" dirty="0">
                <a:ln>
                  <a:noFill/>
                </a:ln>
                <a:solidFill>
                  <a:srgbClr val="3B3838"/>
                </a:solidFill>
                <a:effectLst/>
                <a:uLnTx/>
                <a:uFillTx/>
                <a:latin typeface="+mn-lt"/>
                <a:ea typeface="Lato Regular"/>
                <a:cs typeface="Calibri" panose="020F0502020204030204" pitchFamily="34" charset="0"/>
                <a:sym typeface="Lato Regular"/>
              </a:rPr>
              <a:t>Lei nº 11.445/2007</a:t>
            </a:r>
            <a:r>
              <a:rPr kumimoji="0" lang="pt-BR" altLang="pt-BR" sz="2000" b="0" i="1" u="none" strike="noStrike" kern="0" cap="none" spc="0" normalizeH="0" baseline="0" noProof="0" dirty="0">
                <a:ln>
                  <a:noFill/>
                </a:ln>
                <a:solidFill>
                  <a:srgbClr val="3B3838"/>
                </a:solidFill>
                <a:effectLst/>
                <a:uLnTx/>
                <a:uFillTx/>
                <a:latin typeface="+mn-lt"/>
                <a:ea typeface="Lato Regular"/>
                <a:cs typeface="Calibri" panose="020F0502020204030204" pitchFamily="34" charset="0"/>
                <a:sym typeface="Lato Regular"/>
              </a:rPr>
              <a:t>, para aprimorar as condições estruturais do saneamento básico no País, a </a:t>
            </a:r>
            <a:r>
              <a:rPr kumimoji="0" lang="pt-BR" altLang="pt-BR" sz="2000" b="1" i="1" u="none" strike="noStrike" kern="0" cap="none" spc="0" normalizeH="0" baseline="0" noProof="0" dirty="0">
                <a:ln>
                  <a:noFill/>
                </a:ln>
                <a:solidFill>
                  <a:srgbClr val="3B3838"/>
                </a:solidFill>
                <a:effectLst/>
                <a:uLnTx/>
                <a:uFillTx/>
                <a:latin typeface="+mn-lt"/>
                <a:ea typeface="Lato Regular"/>
                <a:cs typeface="Calibri" panose="020F0502020204030204" pitchFamily="34" charset="0"/>
                <a:sym typeface="Lato Regular"/>
              </a:rPr>
              <a:t>Lei nº 12.305/2010</a:t>
            </a:r>
            <a:r>
              <a:rPr kumimoji="0" lang="pt-BR" altLang="pt-BR" sz="2000" b="0" i="1" u="none" strike="noStrike" kern="0" cap="none" spc="0" normalizeH="0" baseline="0" noProof="0" dirty="0">
                <a:ln>
                  <a:noFill/>
                </a:ln>
                <a:solidFill>
                  <a:srgbClr val="3B3838"/>
                </a:solidFill>
                <a:effectLst/>
                <a:uLnTx/>
                <a:uFillTx/>
                <a:latin typeface="+mn-lt"/>
                <a:ea typeface="Lato Regular"/>
                <a:cs typeface="Calibri" panose="020F0502020204030204" pitchFamily="34" charset="0"/>
                <a:sym typeface="Lato Regular"/>
              </a:rPr>
              <a:t>, para tratar dos prazos para a disposição final ambientalmente adequada dos rejeitos ...” </a:t>
            </a:r>
          </a:p>
        </p:txBody>
      </p:sp>
    </p:spTree>
    <p:extLst>
      <p:ext uri="{BB962C8B-B14F-4D97-AF65-F5344CB8AC3E}">
        <p14:creationId xmlns:p14="http://schemas.microsoft.com/office/powerpoint/2010/main" val="34083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p:tmAbs val="0"/>
                                  </p:iterate>
                                  <p:childTnLst>
                                    <p:set>
                                      <p:cBhvr>
                                        <p:cTn id="6" fill="hold"/>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p:tmAbs val="0"/>
                                  </p:iterate>
                                  <p:childTnLst>
                                    <p:set>
                                      <p:cBhvr>
                                        <p:cTn id="10" fill="hold"/>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1+#ppt_h/2"/>
                                          </p:val>
                                        </p:tav>
                                        <p:tav tm="100000">
                                          <p:val>
                                            <p:strVal val="#ppt_y"/>
                                          </p:val>
                                        </p:tav>
                                      </p:tavLst>
                                    </p:anim>
                                  </p:childTnLst>
                                </p:cTn>
                              </p:par>
                              <p:par>
                                <p:cTn id="13" presetID="22" presetClass="entr" presetSubtype="8" fill="hold" grpId="0" nodeType="withEffect">
                                  <p:stCondLst>
                                    <p:cond delay="0"/>
                                  </p:stCondLst>
                                  <p:iterate>
                                    <p:tmAbs val="0"/>
                                  </p:iterate>
                                  <p:childTnLst>
                                    <p:set>
                                      <p:cBhvr>
                                        <p:cTn id="14" fill="hold"/>
                                        <p:tgtEl>
                                          <p:spTgt spid="9"/>
                                        </p:tgtEl>
                                        <p:attrNameLst>
                                          <p:attrName>style.visibility</p:attrName>
                                        </p:attrNameLst>
                                      </p:cBhvr>
                                      <p:to>
                                        <p:strVal val="visible"/>
                                      </p:to>
                                    </p:set>
                                    <p:animEffect transition="in" filter="wipe(left)">
                                      <p:cBhvr>
                                        <p:cTn id="15" dur="10"/>
                                        <p:tgtEl>
                                          <p:spTgt spid="9"/>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0" grpId="0"/>
      <p:bldP spid="11"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tângulo 3">
            <a:extLst>
              <a:ext uri="{FF2B5EF4-FFF2-40B4-BE49-F238E27FC236}">
                <a16:creationId xmlns:a16="http://schemas.microsoft.com/office/drawing/2014/main" id="{F7407BC9-3D7D-26D1-66C4-80CE25D8D658}"/>
              </a:ext>
            </a:extLst>
          </p:cNvPr>
          <p:cNvSpPr>
            <a:spLocks noChangeArrowheads="1"/>
          </p:cNvSpPr>
          <p:nvPr/>
        </p:nvSpPr>
        <p:spPr bwMode="auto">
          <a:xfrm>
            <a:off x="838200" y="1173103"/>
            <a:ext cx="11153358"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just">
              <a:spcAft>
                <a:spcPts val="600"/>
              </a:spcAft>
              <a:defRPr/>
            </a:pPr>
            <a:r>
              <a:rPr lang="pt-BR" sz="2000" dirty="0">
                <a:solidFill>
                  <a:srgbClr val="3B3838"/>
                </a:solidFill>
                <a:latin typeface="+mn-lt"/>
                <a:ea typeface="Lato Regular" panose="020F0502020204030203" pitchFamily="34" charset="0"/>
                <a:cs typeface="Calibri" panose="020F0502020204030204" pitchFamily="34" charset="0"/>
              </a:rPr>
              <a:t>Obrigação de entidade reguladora para os serviços públicos de saneamento básico:</a:t>
            </a:r>
          </a:p>
          <a:p>
            <a:pPr marL="900000" lvl="2" indent="0" algn="just">
              <a:defRPr/>
            </a:pPr>
            <a:r>
              <a:rPr lang="pt-BR" sz="2000" dirty="0">
                <a:solidFill>
                  <a:srgbClr val="3B3838"/>
                </a:solidFill>
                <a:latin typeface="+mn-lt"/>
                <a:ea typeface="Lato Regular" panose="020F0502020204030203" pitchFamily="34" charset="0"/>
                <a:cs typeface="Calibri" panose="020F0502020204030204" pitchFamily="34" charset="0"/>
              </a:rPr>
              <a:t>“</a:t>
            </a:r>
            <a:r>
              <a:rPr lang="pt-BR" sz="2000" i="1" dirty="0">
                <a:solidFill>
                  <a:srgbClr val="3B3838"/>
                </a:solidFill>
                <a:latin typeface="+mn-lt"/>
                <a:ea typeface="Lato Regular" panose="020F0502020204030203" pitchFamily="34" charset="0"/>
                <a:cs typeface="Calibri" panose="020F0502020204030204" pitchFamily="34" charset="0"/>
              </a:rPr>
              <a:t>Art. 9°  O </a:t>
            </a:r>
            <a:r>
              <a:rPr lang="pt-BR" sz="2000" b="1" i="1" dirty="0">
                <a:solidFill>
                  <a:srgbClr val="3B3838"/>
                </a:solidFill>
                <a:latin typeface="+mn-lt"/>
                <a:ea typeface="Lato Regular" panose="020F0502020204030203" pitchFamily="34" charset="0"/>
                <a:cs typeface="Calibri" panose="020F0502020204030204" pitchFamily="34" charset="0"/>
              </a:rPr>
              <a:t>titular</a:t>
            </a:r>
            <a:r>
              <a:rPr lang="pt-BR" sz="2000" i="1" dirty="0">
                <a:solidFill>
                  <a:srgbClr val="3B3838"/>
                </a:solidFill>
                <a:latin typeface="+mn-lt"/>
                <a:ea typeface="Lato Regular" panose="020F0502020204030203" pitchFamily="34" charset="0"/>
                <a:cs typeface="Calibri" panose="020F0502020204030204" pitchFamily="34" charset="0"/>
              </a:rPr>
              <a:t> dos serviços formulará a respectiva política pública de saneamento básico, devendo, para tanto:</a:t>
            </a:r>
          </a:p>
          <a:p>
            <a:pPr marL="900000" lvl="2" indent="0" algn="just">
              <a:defRPr/>
            </a:pPr>
            <a:r>
              <a:rPr lang="pt-BR" sz="2000" i="1" dirty="0">
                <a:solidFill>
                  <a:srgbClr val="3B3838"/>
                </a:solidFill>
                <a:latin typeface="+mn-lt"/>
                <a:ea typeface="Lato Regular" panose="020F0502020204030203" pitchFamily="34" charset="0"/>
                <a:cs typeface="Calibri" panose="020F0502020204030204" pitchFamily="34" charset="0"/>
              </a:rPr>
              <a:t>[...]</a:t>
            </a:r>
          </a:p>
          <a:p>
            <a:pPr marL="900000" lvl="2" indent="0" algn="just">
              <a:spcAft>
                <a:spcPts val="600"/>
              </a:spcAft>
              <a:defRPr/>
            </a:pPr>
            <a:r>
              <a:rPr lang="pt-BR" sz="2000" i="1" dirty="0">
                <a:solidFill>
                  <a:srgbClr val="3B3838"/>
                </a:solidFill>
                <a:latin typeface="+mn-lt"/>
                <a:ea typeface="Lato Regular" panose="020F0502020204030203" pitchFamily="34" charset="0"/>
                <a:cs typeface="Calibri" panose="020F0502020204030204" pitchFamily="34" charset="0"/>
              </a:rPr>
              <a:t>II - </a:t>
            </a:r>
            <a:r>
              <a:rPr lang="pt-BR" sz="2000" b="1" i="1" dirty="0">
                <a:solidFill>
                  <a:srgbClr val="3B3838"/>
                </a:solidFill>
                <a:latin typeface="+mn-lt"/>
                <a:ea typeface="Lato Regular" panose="020F0502020204030203" pitchFamily="34" charset="0"/>
                <a:cs typeface="Calibri" panose="020F0502020204030204" pitchFamily="34" charset="0"/>
              </a:rPr>
              <a:t>prestar diretamente </a:t>
            </a:r>
            <a:r>
              <a:rPr lang="pt-BR" sz="2000" i="1" dirty="0">
                <a:solidFill>
                  <a:srgbClr val="3B3838"/>
                </a:solidFill>
                <a:latin typeface="+mn-lt"/>
                <a:ea typeface="Lato Regular" panose="020F0502020204030203" pitchFamily="34" charset="0"/>
                <a:cs typeface="Calibri" panose="020F0502020204030204" pitchFamily="34" charset="0"/>
              </a:rPr>
              <a:t>os serviços, ou </a:t>
            </a:r>
            <a:r>
              <a:rPr lang="pt-BR" sz="2000" b="1" i="1" dirty="0">
                <a:solidFill>
                  <a:srgbClr val="3B3838"/>
                </a:solidFill>
                <a:latin typeface="+mn-lt"/>
                <a:ea typeface="Lato Regular" panose="020F0502020204030203" pitchFamily="34" charset="0"/>
                <a:cs typeface="Calibri" panose="020F0502020204030204" pitchFamily="34" charset="0"/>
              </a:rPr>
              <a:t>conceder </a:t>
            </a:r>
            <a:r>
              <a:rPr lang="pt-BR" sz="2000" i="1" dirty="0">
                <a:solidFill>
                  <a:srgbClr val="3B3838"/>
                </a:solidFill>
                <a:latin typeface="+mn-lt"/>
                <a:ea typeface="Lato Regular" panose="020F0502020204030203" pitchFamily="34" charset="0"/>
                <a:cs typeface="Calibri" panose="020F0502020204030204" pitchFamily="34" charset="0"/>
              </a:rPr>
              <a:t>a prestação deles, e </a:t>
            </a:r>
            <a:r>
              <a:rPr lang="pt-BR" sz="2000" b="1" i="1" dirty="0">
                <a:solidFill>
                  <a:srgbClr val="3B3838"/>
                </a:solidFill>
                <a:latin typeface="+mn-lt"/>
                <a:ea typeface="Lato Regular" panose="020F0502020204030203" pitchFamily="34" charset="0"/>
                <a:cs typeface="Calibri" panose="020F0502020204030204" pitchFamily="34" charset="0"/>
              </a:rPr>
              <a:t>definir, em ambos os casos, a entidade responsável pela regulação e fiscalização </a:t>
            </a:r>
            <a:r>
              <a:rPr lang="pt-BR" sz="2000" i="1" dirty="0">
                <a:solidFill>
                  <a:srgbClr val="3B3838"/>
                </a:solidFill>
                <a:latin typeface="+mn-lt"/>
                <a:ea typeface="Lato Regular" panose="020F0502020204030203" pitchFamily="34" charset="0"/>
                <a:cs typeface="Calibri" panose="020F0502020204030204" pitchFamily="34" charset="0"/>
              </a:rPr>
              <a:t>da prestação dos serviços públicos de saneamento básico; </a:t>
            </a:r>
            <a:r>
              <a:rPr lang="pt-BR" sz="2000" dirty="0">
                <a:solidFill>
                  <a:srgbClr val="3B3838"/>
                </a:solidFill>
                <a:latin typeface="+mn-lt"/>
                <a:ea typeface="Lato Regular" panose="020F0502020204030203" pitchFamily="34" charset="0"/>
                <a:cs typeface="Calibri" panose="020F0502020204030204" pitchFamily="34" charset="0"/>
              </a:rPr>
              <a:t>”</a:t>
            </a:r>
          </a:p>
          <a:p>
            <a:pPr marL="0" lvl="2" indent="0" algn="just">
              <a:spcBef>
                <a:spcPts val="1200"/>
              </a:spcBef>
              <a:spcAft>
                <a:spcPts val="600"/>
              </a:spcAft>
              <a:defRPr/>
            </a:pPr>
            <a:r>
              <a:rPr lang="pt-BR" sz="2000" dirty="0">
                <a:solidFill>
                  <a:srgbClr val="3B3838"/>
                </a:solidFill>
                <a:latin typeface="+mn-lt"/>
                <a:ea typeface="Lato Regular" panose="020F0502020204030203" pitchFamily="34" charset="0"/>
                <a:cs typeface="Calibri" panose="020F0502020204030204" pitchFamily="34" charset="0"/>
              </a:rPr>
              <a:t>A regulação é condição para validade dos contratos de concessão:</a:t>
            </a:r>
          </a:p>
          <a:p>
            <a:pPr marL="900000" lvl="2" indent="0" algn="just">
              <a:defRPr/>
            </a:pPr>
            <a:r>
              <a:rPr lang="pt-BR" sz="2000" dirty="0">
                <a:solidFill>
                  <a:srgbClr val="3B3838"/>
                </a:solidFill>
                <a:latin typeface="+mn-lt"/>
                <a:ea typeface="Lato Regular" panose="020F0502020204030203" pitchFamily="34" charset="0"/>
                <a:cs typeface="Calibri" panose="020F0502020204030204" pitchFamily="34" charset="0"/>
              </a:rPr>
              <a:t>“</a:t>
            </a:r>
            <a:r>
              <a:rPr lang="pt-BR" sz="2000" i="1" dirty="0">
                <a:solidFill>
                  <a:srgbClr val="3B3838"/>
                </a:solidFill>
                <a:latin typeface="+mn-lt"/>
                <a:ea typeface="Lato Regular" panose="020F0502020204030203" pitchFamily="34" charset="0"/>
                <a:cs typeface="Calibri" panose="020F0502020204030204" pitchFamily="34" charset="0"/>
              </a:rPr>
              <a:t>Art. 11.  São </a:t>
            </a:r>
            <a:r>
              <a:rPr lang="pt-BR" sz="2000" b="1" i="1" dirty="0">
                <a:solidFill>
                  <a:srgbClr val="3B3838"/>
                </a:solidFill>
                <a:latin typeface="+mn-lt"/>
                <a:ea typeface="Lato Regular" panose="020F0502020204030203" pitchFamily="34" charset="0"/>
                <a:cs typeface="Calibri" panose="020F0502020204030204" pitchFamily="34" charset="0"/>
              </a:rPr>
              <a:t>condições de validade dos contratos </a:t>
            </a:r>
            <a:r>
              <a:rPr lang="pt-BR" sz="2000" i="1" dirty="0">
                <a:solidFill>
                  <a:srgbClr val="3B3838"/>
                </a:solidFill>
                <a:latin typeface="+mn-lt"/>
                <a:ea typeface="Lato Regular" panose="020F0502020204030203" pitchFamily="34" charset="0"/>
                <a:cs typeface="Calibri" panose="020F0502020204030204" pitchFamily="34" charset="0"/>
              </a:rPr>
              <a:t>que tenham por objeto a prestação de serviços públicos de saneamento básico:</a:t>
            </a:r>
          </a:p>
          <a:p>
            <a:pPr marL="900000" lvl="2" indent="0" algn="just">
              <a:defRPr/>
            </a:pPr>
            <a:r>
              <a:rPr lang="pt-BR" sz="2000" i="1" dirty="0">
                <a:solidFill>
                  <a:srgbClr val="3B3838"/>
                </a:solidFill>
                <a:latin typeface="+mn-lt"/>
                <a:ea typeface="Lato Regular" panose="020F0502020204030203" pitchFamily="34" charset="0"/>
                <a:cs typeface="Calibri" panose="020F0502020204030204" pitchFamily="34" charset="0"/>
              </a:rPr>
              <a:t>[...]</a:t>
            </a:r>
          </a:p>
          <a:p>
            <a:pPr marL="900000" lvl="2" indent="0" algn="just">
              <a:spcAft>
                <a:spcPts val="1200"/>
              </a:spcAft>
              <a:defRPr/>
            </a:pPr>
            <a:r>
              <a:rPr lang="pt-BR" sz="2000" i="1" dirty="0">
                <a:solidFill>
                  <a:srgbClr val="3B3838"/>
                </a:solidFill>
                <a:latin typeface="+mn-lt"/>
                <a:ea typeface="Lato Regular" panose="020F0502020204030203" pitchFamily="34" charset="0"/>
                <a:cs typeface="Calibri" panose="020F0502020204030204" pitchFamily="34" charset="0"/>
              </a:rPr>
              <a:t>III - a </a:t>
            </a:r>
            <a:r>
              <a:rPr lang="pt-BR" sz="2000" b="1" i="1" dirty="0">
                <a:solidFill>
                  <a:srgbClr val="3B3838"/>
                </a:solidFill>
                <a:latin typeface="+mn-lt"/>
                <a:ea typeface="Lato Regular" panose="020F0502020204030203" pitchFamily="34" charset="0"/>
                <a:cs typeface="Calibri" panose="020F0502020204030204" pitchFamily="34" charset="0"/>
              </a:rPr>
              <a:t>existência de normas de regulação </a:t>
            </a:r>
            <a:r>
              <a:rPr lang="pt-BR" sz="2000" i="1" dirty="0">
                <a:solidFill>
                  <a:srgbClr val="3B3838"/>
                </a:solidFill>
                <a:latin typeface="+mn-lt"/>
                <a:ea typeface="Lato Regular" panose="020F0502020204030203" pitchFamily="34" charset="0"/>
                <a:cs typeface="Calibri" panose="020F0502020204030204" pitchFamily="34" charset="0"/>
              </a:rPr>
              <a:t>que prevejam os meios para o cumprimento das diretrizes desta Lei, </a:t>
            </a:r>
            <a:r>
              <a:rPr lang="pt-BR" sz="2000" b="1" i="1" dirty="0">
                <a:solidFill>
                  <a:srgbClr val="3B3838"/>
                </a:solidFill>
                <a:latin typeface="+mn-lt"/>
                <a:ea typeface="Lato Regular" panose="020F0502020204030203" pitchFamily="34" charset="0"/>
                <a:cs typeface="Calibri" panose="020F0502020204030204" pitchFamily="34" charset="0"/>
              </a:rPr>
              <a:t>incluindo a designação da entidade de regulação </a:t>
            </a:r>
            <a:r>
              <a:rPr lang="pt-BR" sz="2000" i="1" dirty="0">
                <a:solidFill>
                  <a:srgbClr val="3B3838"/>
                </a:solidFill>
                <a:latin typeface="+mn-lt"/>
                <a:ea typeface="Lato Regular" panose="020F0502020204030203" pitchFamily="34" charset="0"/>
                <a:cs typeface="Calibri" panose="020F0502020204030204" pitchFamily="34" charset="0"/>
              </a:rPr>
              <a:t>e de fiscalização; “</a:t>
            </a:r>
          </a:p>
          <a:p>
            <a:pPr marL="900000" lvl="2" indent="0" algn="r">
              <a:spcAft>
                <a:spcPts val="1200"/>
              </a:spcAft>
              <a:defRPr/>
            </a:pPr>
            <a:r>
              <a:rPr lang="pt-BR" sz="2000" dirty="0">
                <a:solidFill>
                  <a:srgbClr val="3B3838"/>
                </a:solidFill>
                <a:latin typeface="Aptos"/>
                <a:ea typeface="Lato Regular" panose="020F0502020204030203" pitchFamily="34" charset="0"/>
                <a:cs typeface="Calibri" panose="020F0502020204030204" pitchFamily="34" charset="0"/>
                <a:sym typeface="Helvetica"/>
              </a:rPr>
              <a:t>[grifos nossos]</a:t>
            </a:r>
            <a:endParaRPr lang="pt-BR" sz="2000" dirty="0">
              <a:solidFill>
                <a:srgbClr val="3B3838"/>
              </a:solidFill>
              <a:latin typeface="+mn-lt"/>
              <a:ea typeface="Lato Regular" panose="020F0502020204030203" pitchFamily="34" charset="0"/>
              <a:cs typeface="Calibri" panose="020F0502020204030204" pitchFamily="34" charset="0"/>
            </a:endParaRPr>
          </a:p>
        </p:txBody>
      </p:sp>
      <p:sp>
        <p:nvSpPr>
          <p:cNvPr id="4" name="Título 1">
            <a:extLst>
              <a:ext uri="{FF2B5EF4-FFF2-40B4-BE49-F238E27FC236}">
                <a16:creationId xmlns:a16="http://schemas.microsoft.com/office/drawing/2014/main" id="{4C498C0D-A6B2-D3D7-BE9A-88130106B8C3}"/>
              </a:ext>
            </a:extLst>
          </p:cNvPr>
          <p:cNvSpPr txBox="1">
            <a:spLocks/>
          </p:cNvSpPr>
          <p:nvPr/>
        </p:nvSpPr>
        <p:spPr>
          <a:xfrm>
            <a:off x="838200" y="221351"/>
            <a:ext cx="10515600" cy="9517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hangingPunct="0">
              <a:lnSpc>
                <a:spcPct val="100000"/>
              </a:lnSpc>
              <a:spcBef>
                <a:spcPts val="0"/>
              </a:spcBef>
              <a:defRPr sz="3600">
                <a:solidFill>
                  <a:srgbClr val="0F6FC6"/>
                </a:solidFill>
                <a:latin typeface="Montserrat Black"/>
                <a:ea typeface="Montserrat Black"/>
                <a:cs typeface="Montserrat Black"/>
                <a:sym typeface="Montserrat Black"/>
              </a:defRPr>
            </a:pPr>
            <a:r>
              <a:rPr lang="pt-BR" sz="2800" b="1" kern="0" dirty="0">
                <a:solidFill>
                  <a:srgbClr val="FFC000"/>
                </a:solidFill>
                <a:latin typeface="Montserrat" panose="00000500000000000000" pitchFamily="2" charset="0"/>
                <a:ea typeface="Montserrat Black"/>
                <a:cs typeface="Montserrat Black"/>
                <a:sym typeface="Montserrat Black"/>
              </a:rPr>
              <a:t>Lei Nº 11.445/2007 – Regulação dos serviços</a:t>
            </a:r>
          </a:p>
        </p:txBody>
      </p:sp>
    </p:spTree>
    <p:extLst>
      <p:ext uri="{BB962C8B-B14F-4D97-AF65-F5344CB8AC3E}">
        <p14:creationId xmlns:p14="http://schemas.microsoft.com/office/powerpoint/2010/main" val="401869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3DA653B-C65D-9FDB-8991-4EEE233E802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4D64849-C459-C1F9-41B7-6C01F5745CD9}"/>
              </a:ext>
            </a:extLst>
          </p:cNvPr>
          <p:cNvSpPr>
            <a:spLocks noGrp="1"/>
          </p:cNvSpPr>
          <p:nvPr>
            <p:ph type="title"/>
          </p:nvPr>
        </p:nvSpPr>
        <p:spPr>
          <a:xfrm>
            <a:off x="838200" y="221351"/>
            <a:ext cx="10515600" cy="951752"/>
          </a:xfrm>
          <a:noFill/>
        </p:spPr>
        <p:txBody>
          <a:bodyPr vert="horz" lIns="91440" tIns="45720" rIns="91440" bIns="45720" rtlCol="0" anchor="ctr">
            <a:normAutofit/>
          </a:bodyPr>
          <a:lstStyle/>
          <a:p>
            <a:pPr>
              <a:lnSpc>
                <a:spcPct val="100000"/>
              </a:lnSpc>
            </a:pPr>
            <a:r>
              <a:rPr lang="pt-BR" sz="2800" b="1" dirty="0">
                <a:solidFill>
                  <a:srgbClr val="FFC000"/>
                </a:solidFill>
                <a:latin typeface="Montserrat"/>
                <a:cs typeface="Helvetica"/>
              </a:rPr>
              <a:t>Normas de Referência</a:t>
            </a:r>
          </a:p>
        </p:txBody>
      </p:sp>
      <p:sp>
        <p:nvSpPr>
          <p:cNvPr id="6" name="Text Box 8">
            <a:extLst>
              <a:ext uri="{FF2B5EF4-FFF2-40B4-BE49-F238E27FC236}">
                <a16:creationId xmlns:a16="http://schemas.microsoft.com/office/drawing/2014/main" id="{81B04154-D57E-2840-580A-7AF6374836AD}"/>
              </a:ext>
            </a:extLst>
          </p:cNvPr>
          <p:cNvSpPr txBox="1">
            <a:spLocks/>
          </p:cNvSpPr>
          <p:nvPr/>
        </p:nvSpPr>
        <p:spPr bwMode="auto">
          <a:xfrm>
            <a:off x="1062808" y="1382532"/>
            <a:ext cx="6495937" cy="9659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BR" altLang="pt-BR" sz="2000" b="0" i="0" u="none" strike="noStrike" kern="1200" cap="none" spc="0" normalizeH="0" baseline="0" noProof="0" dirty="0">
                <a:ln>
                  <a:noFill/>
                </a:ln>
                <a:solidFill>
                  <a:srgbClr val="3B3838"/>
                </a:solidFill>
                <a:effectLst/>
                <a:uLnTx/>
                <a:uFillTx/>
                <a:latin typeface="+mn-lt"/>
                <a:ea typeface="Montserrat Bold" charset="0"/>
                <a:cs typeface="Calibri" panose="020F0502020204030204" pitchFamily="34" charset="0"/>
                <a:sym typeface="Wingdings" panose="05000000000000000000" pitchFamily="2" charset="2"/>
              </a:rPr>
              <a:t> </a:t>
            </a:r>
            <a:r>
              <a:rPr kumimoji="0" lang="pt-BR" altLang="pt-BR" sz="2000" b="0" i="0" u="none" strike="noStrike" kern="1200" cap="none" spc="0" normalizeH="0" baseline="0" noProof="0" dirty="0">
                <a:ln>
                  <a:noFill/>
                </a:ln>
                <a:solidFill>
                  <a:srgbClr val="3B3838"/>
                </a:solidFill>
                <a:effectLst/>
                <a:uLnTx/>
                <a:uFillTx/>
                <a:latin typeface="+mn-lt"/>
                <a:ea typeface="Montserrat Bold" charset="0"/>
                <a:cs typeface="Calibri" panose="020F0502020204030204" pitchFamily="34" charset="0"/>
                <a:sym typeface="Montserrat Bold" charset="0"/>
              </a:rPr>
              <a:t>De Adesão Voluntária</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pt-BR" altLang="pt-BR" sz="2000" b="0" i="0" u="none" strike="noStrike" kern="1200" cap="none" spc="0" normalizeH="0" baseline="0" noProof="0" dirty="0">
                <a:ln>
                  <a:noFill/>
                </a:ln>
                <a:solidFill>
                  <a:srgbClr val="3B3838"/>
                </a:solidFill>
                <a:effectLst/>
                <a:uLnTx/>
                <a:uFillTx/>
                <a:latin typeface="+mn-lt"/>
                <a:ea typeface="Montserrat Bold" charset="0"/>
                <a:cs typeface="Calibri" panose="020F0502020204030204" pitchFamily="34" charset="0"/>
                <a:sym typeface="Wingdings" panose="05000000000000000000" pitchFamily="2" charset="2"/>
              </a:rPr>
              <a:t> </a:t>
            </a:r>
            <a:r>
              <a:rPr kumimoji="0" lang="pt-BR" altLang="pt-BR" sz="2000" b="0" i="0" u="none" strike="noStrike" kern="1200" cap="none" spc="0" normalizeH="0" baseline="0" noProof="0" dirty="0">
                <a:ln>
                  <a:noFill/>
                </a:ln>
                <a:solidFill>
                  <a:srgbClr val="3B3838"/>
                </a:solidFill>
                <a:effectLst/>
                <a:uLnTx/>
                <a:uFillTx/>
                <a:latin typeface="+mn-lt"/>
                <a:ea typeface="Montserrat Bold" charset="0"/>
                <a:cs typeface="Calibri" panose="020F0502020204030204" pitchFamily="34" charset="0"/>
                <a:sym typeface="Montserrat Bold" charset="0"/>
              </a:rPr>
              <a:t>Vincula o repasse de recursos públicos da União</a:t>
            </a:r>
            <a:r>
              <a:rPr kumimoji="0" lang="pt-BR" altLang="pt-BR" sz="2000" b="0" i="0" u="none" strike="noStrike" kern="1200" cap="none" spc="0" normalizeH="0" baseline="0" noProof="0" dirty="0">
                <a:ln>
                  <a:noFill/>
                </a:ln>
                <a:solidFill>
                  <a:srgbClr val="345D37"/>
                </a:solidFill>
                <a:effectLst/>
                <a:uLnTx/>
                <a:uFillTx/>
                <a:latin typeface="+mn-lt"/>
                <a:ea typeface="Montserrat Bold" charset="0"/>
                <a:cs typeface="Calibri" panose="020F0502020204030204" pitchFamily="34" charset="0"/>
                <a:sym typeface="Montserrat Bold" charset="0"/>
              </a:rPr>
              <a:t>:</a:t>
            </a:r>
          </a:p>
        </p:txBody>
      </p:sp>
      <p:sp>
        <p:nvSpPr>
          <p:cNvPr id="7" name="CaixaDeTexto 6">
            <a:extLst>
              <a:ext uri="{FF2B5EF4-FFF2-40B4-BE49-F238E27FC236}">
                <a16:creationId xmlns:a16="http://schemas.microsoft.com/office/drawing/2014/main" id="{7A1D3A64-F657-FA8A-F13D-75E1BD7F40C1}"/>
              </a:ext>
            </a:extLst>
          </p:cNvPr>
          <p:cNvSpPr txBox="1"/>
          <p:nvPr/>
        </p:nvSpPr>
        <p:spPr>
          <a:xfrm>
            <a:off x="1062808" y="2557931"/>
            <a:ext cx="10769801" cy="30162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pt-BR" sz="2000" b="0" i="1" u="none" strike="noStrike" kern="1200" cap="none" spc="0" normalizeH="0" baseline="0" noProof="0" dirty="0">
                <a:ln>
                  <a:noFill/>
                </a:ln>
                <a:solidFill>
                  <a:srgbClr val="3B3838"/>
                </a:solidFill>
                <a:effectLst/>
                <a:uLnTx/>
                <a:uFillTx/>
                <a:ea typeface="Lato Regular" panose="020F0502020204030203" pitchFamily="34" charset="0"/>
                <a:cs typeface="Lato Regular" panose="020F0502020204030203" pitchFamily="34" charset="0"/>
              </a:rPr>
              <a:t>“Art. 50.  </a:t>
            </a:r>
            <a:r>
              <a:rPr kumimoji="0" lang="pt-BR" sz="2000" b="1" i="1" u="none" strike="noStrike" kern="1200" cap="none" spc="0" normalizeH="0" baseline="0" noProof="0" dirty="0">
                <a:ln>
                  <a:noFill/>
                </a:ln>
                <a:solidFill>
                  <a:srgbClr val="3B3838"/>
                </a:solidFill>
                <a:effectLst/>
                <a:uLnTx/>
                <a:uFillTx/>
                <a:ea typeface="Lato Regular" panose="020F0502020204030203" pitchFamily="34" charset="0"/>
                <a:cs typeface="Lato Regular" panose="020F0502020204030203" pitchFamily="34" charset="0"/>
              </a:rPr>
              <a:t>A alocação de recursos públicos federais e os financiamentos com recursos da União </a:t>
            </a:r>
            <a:r>
              <a:rPr kumimoji="0" lang="pt-BR" sz="2000" b="0" i="1" u="none" strike="noStrike" kern="1200" cap="none" spc="0" normalizeH="0" baseline="0" noProof="0" dirty="0">
                <a:ln>
                  <a:noFill/>
                </a:ln>
                <a:solidFill>
                  <a:srgbClr val="3B3838"/>
                </a:solidFill>
                <a:effectLst/>
                <a:uLnTx/>
                <a:uFillTx/>
                <a:ea typeface="Lato Regular" panose="020F0502020204030203" pitchFamily="34" charset="0"/>
                <a:cs typeface="Lato Regular" panose="020F0502020204030203" pitchFamily="34" charset="0"/>
              </a:rPr>
              <a:t>ou com recursos geridos ou operados por órgãos ou entidades da União serão feitos em conformidade com as diretrizes e objetivos estabelecidos nos arts. 48 e 49 desta Lei e com os planos de saneamento básico e condicionados: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0" i="1" u="none" strike="noStrike" kern="1200" cap="none" spc="0" normalizeH="0" baseline="0" noProof="0" dirty="0">
                <a:ln>
                  <a:noFill/>
                </a:ln>
                <a:solidFill>
                  <a:srgbClr val="3B3838"/>
                </a:solidFill>
                <a:effectLst/>
                <a:uLnTx/>
                <a:uFillTx/>
                <a:ea typeface="Lato Regular" panose="020F0502020204030203" pitchFamily="34" charset="0"/>
                <a:cs typeface="Lato Regular" panose="020F0502020204030203" pitchFamily="34" charset="0"/>
              </a:rPr>
              <a:t>III - à </a:t>
            </a:r>
            <a:r>
              <a:rPr kumimoji="0" lang="pt-BR" sz="2000" b="1" i="1" u="none" strike="noStrike" kern="1200" cap="none" spc="0" normalizeH="0" baseline="0" noProof="0" dirty="0">
                <a:ln>
                  <a:noFill/>
                </a:ln>
                <a:solidFill>
                  <a:srgbClr val="3B3838"/>
                </a:solidFill>
                <a:effectLst/>
                <a:uLnTx/>
                <a:uFillTx/>
                <a:ea typeface="Lato Regular" panose="020F0502020204030203" pitchFamily="34" charset="0"/>
                <a:cs typeface="Lato Regular" panose="020F0502020204030203" pitchFamily="34" charset="0"/>
              </a:rPr>
              <a:t>observância das normas de referência</a:t>
            </a:r>
            <a:r>
              <a:rPr kumimoji="0" lang="pt-BR" sz="2000" b="0" i="1" u="none" strike="noStrike" kern="1200" cap="none" spc="0" normalizeH="0" baseline="0" noProof="0" dirty="0">
                <a:ln>
                  <a:noFill/>
                </a:ln>
                <a:solidFill>
                  <a:srgbClr val="3B3838"/>
                </a:solidFill>
                <a:effectLst/>
                <a:uLnTx/>
                <a:uFillTx/>
                <a:ea typeface="Lato Regular" panose="020F0502020204030203" pitchFamily="34" charset="0"/>
                <a:cs typeface="Lato Regular" panose="020F0502020204030203" pitchFamily="34" charset="0"/>
              </a:rPr>
              <a:t> para a regulação da prestação dos serviços públicos</a:t>
            </a:r>
          </a:p>
          <a:p>
            <a:pPr>
              <a:defRPr/>
            </a:pPr>
            <a:r>
              <a:rPr kumimoji="0" lang="pt-BR" sz="2000" b="0" i="1" u="none" strike="noStrike" kern="1200" cap="none" spc="0" normalizeH="0" baseline="0" noProof="0" dirty="0">
                <a:ln>
                  <a:noFill/>
                </a:ln>
                <a:solidFill>
                  <a:srgbClr val="3B3838"/>
                </a:solidFill>
                <a:effectLst/>
                <a:uLnTx/>
                <a:uFillTx/>
                <a:ea typeface="Lato Regular" panose="020F0502020204030203" pitchFamily="34" charset="0"/>
                <a:cs typeface="Lato Regular" panose="020F0502020204030203" pitchFamily="34" charset="0"/>
              </a:rPr>
              <a:t>de saneamento básico </a:t>
            </a:r>
            <a:r>
              <a:rPr kumimoji="0" lang="pt-BR" sz="2000" b="1" i="1" u="none" strike="noStrike" kern="1200" cap="none" spc="0" normalizeH="0" baseline="0" noProof="0" dirty="0">
                <a:ln>
                  <a:noFill/>
                </a:ln>
                <a:solidFill>
                  <a:srgbClr val="3B3838"/>
                </a:solidFill>
                <a:effectLst/>
                <a:uLnTx/>
                <a:uFillTx/>
                <a:ea typeface="Lato Regular" panose="020F0502020204030203" pitchFamily="34" charset="0"/>
                <a:cs typeface="Lato Regular" panose="020F0502020204030203" pitchFamily="34" charset="0"/>
              </a:rPr>
              <a:t>expedidas pela ANA</a:t>
            </a:r>
            <a:r>
              <a:rPr kumimoji="0" lang="pt-BR" sz="2000" b="0" i="1" u="none" strike="noStrike" kern="1200" cap="none" spc="0" normalizeH="0" baseline="0" noProof="0" dirty="0">
                <a:ln>
                  <a:noFill/>
                </a:ln>
                <a:solidFill>
                  <a:srgbClr val="3B3838"/>
                </a:solidFill>
                <a:effectLst/>
                <a:uLnTx/>
                <a:uFillTx/>
                <a:ea typeface="Lato Regular" panose="020F0502020204030203" pitchFamily="34" charset="0"/>
                <a:cs typeface="Lato Regular" panose="020F0502020204030203" pitchFamily="34" charset="0"/>
              </a:rPr>
              <a:t>;”</a:t>
            </a:r>
            <a:r>
              <a:rPr lang="pt-BR" sz="2000" dirty="0">
                <a:solidFill>
                  <a:srgbClr val="3B3838"/>
                </a:solidFill>
                <a:ea typeface="Lato Regular" panose="020F0502020204030203" pitchFamily="34" charset="0"/>
                <a:cs typeface="Calibri" panose="020F0502020204030204" pitchFamily="34" charset="0"/>
                <a:sym typeface="Helvetica"/>
              </a:rPr>
              <a:t> </a:t>
            </a:r>
          </a:p>
          <a:p>
            <a:pPr>
              <a:defRPr/>
            </a:pPr>
            <a:endParaRPr lang="pt-BR" sz="2000" dirty="0">
              <a:solidFill>
                <a:srgbClr val="3B3838"/>
              </a:solidFill>
              <a:ea typeface="Lato Regular" panose="020F0502020204030203" pitchFamily="34" charset="0"/>
              <a:cs typeface="Calibri" panose="020F0502020204030204" pitchFamily="34" charset="0"/>
              <a:sym typeface="Helvetica"/>
            </a:endParaRPr>
          </a:p>
          <a:p>
            <a:pPr algn="r">
              <a:defRPr/>
            </a:pPr>
            <a:r>
              <a:rPr lang="pt-BR" sz="2000" dirty="0">
                <a:solidFill>
                  <a:srgbClr val="3B3838"/>
                </a:solidFill>
                <a:ea typeface="Lato Regular" panose="020F0502020204030203" pitchFamily="34" charset="0"/>
                <a:cs typeface="Calibri" panose="020F0502020204030204" pitchFamily="34" charset="0"/>
                <a:sym typeface="Helvetica"/>
              </a:rPr>
              <a:t>[grifos nossos]</a:t>
            </a:r>
          </a:p>
        </p:txBody>
      </p:sp>
    </p:spTree>
    <p:extLst>
      <p:ext uri="{BB962C8B-B14F-4D97-AF65-F5344CB8AC3E}">
        <p14:creationId xmlns:p14="http://schemas.microsoft.com/office/powerpoint/2010/main" val="104422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3DA653B-C65D-9FDB-8991-4EEE233E802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4D64849-C459-C1F9-41B7-6C01F5745CD9}"/>
              </a:ext>
            </a:extLst>
          </p:cNvPr>
          <p:cNvSpPr>
            <a:spLocks noGrp="1"/>
          </p:cNvSpPr>
          <p:nvPr>
            <p:ph type="title"/>
          </p:nvPr>
        </p:nvSpPr>
        <p:spPr>
          <a:xfrm>
            <a:off x="838200" y="221351"/>
            <a:ext cx="10515600" cy="951752"/>
          </a:xfrm>
          <a:noFill/>
        </p:spPr>
        <p:txBody>
          <a:bodyPr vert="horz" lIns="91440" tIns="45720" rIns="91440" bIns="45720" rtlCol="0" anchor="ctr">
            <a:normAutofit/>
          </a:bodyPr>
          <a:lstStyle/>
          <a:p>
            <a:pPr>
              <a:lnSpc>
                <a:spcPct val="100000"/>
              </a:lnSpc>
            </a:pPr>
            <a:r>
              <a:rPr lang="pt-BR" sz="2800" b="1" dirty="0">
                <a:solidFill>
                  <a:srgbClr val="FFC000"/>
                </a:solidFill>
                <a:latin typeface="Montserrat"/>
                <a:cs typeface="Helvetica"/>
              </a:rPr>
              <a:t>Atuação da ANA</a:t>
            </a:r>
          </a:p>
        </p:txBody>
      </p:sp>
      <p:sp>
        <p:nvSpPr>
          <p:cNvPr id="3" name="Espaço Reservado para Conteúdo 2">
            <a:extLst>
              <a:ext uri="{FF2B5EF4-FFF2-40B4-BE49-F238E27FC236}">
                <a16:creationId xmlns:a16="http://schemas.microsoft.com/office/drawing/2014/main" id="{DB56B1CD-F4C9-E71B-FD21-57995F951172}"/>
              </a:ext>
            </a:extLst>
          </p:cNvPr>
          <p:cNvSpPr>
            <a:spLocks noGrp="1"/>
          </p:cNvSpPr>
          <p:nvPr>
            <p:ph idx="1"/>
          </p:nvPr>
        </p:nvSpPr>
        <p:spPr>
          <a:xfrm>
            <a:off x="838200" y="1173102"/>
            <a:ext cx="10846279" cy="4668898"/>
          </a:xfrm>
        </p:spPr>
        <p:txBody>
          <a:bodyPr vert="horz" lIns="91440" tIns="45720" rIns="91440" bIns="45720" rtlCol="0" anchor="t">
            <a:noAutofit/>
          </a:bodyPr>
          <a:lstStyle/>
          <a:p>
            <a:pPr marL="0" indent="0" algn="just">
              <a:lnSpc>
                <a:spcPct val="100000"/>
              </a:lnSpc>
              <a:spcBef>
                <a:spcPts val="0"/>
              </a:spcBef>
              <a:spcAft>
                <a:spcPts val="600"/>
              </a:spcAft>
              <a:buNone/>
            </a:pPr>
            <a:r>
              <a:rPr lang="pt-BR" sz="2400" dirty="0">
                <a:solidFill>
                  <a:srgbClr val="3B3838"/>
                </a:solidFill>
                <a:cs typeface="Calibri" panose="020F0502020204030204" pitchFamily="34" charset="0"/>
              </a:rPr>
              <a:t>Normas de Resíduos Sólidos Urbanos (RSU):</a:t>
            </a:r>
          </a:p>
          <a:p>
            <a:pPr marL="457200" lvl="1" indent="0" algn="just">
              <a:lnSpc>
                <a:spcPct val="100000"/>
              </a:lnSpc>
              <a:spcBef>
                <a:spcPts val="0"/>
              </a:spcBef>
              <a:buNone/>
            </a:pPr>
            <a:r>
              <a:rPr lang="pt-BR" sz="1800" i="1" dirty="0">
                <a:solidFill>
                  <a:srgbClr val="3B3838"/>
                </a:solidFill>
                <a:cs typeface="Calibri" panose="020F0502020204030204" pitchFamily="34" charset="0"/>
              </a:rPr>
              <a:t>Já desenvolvidas: </a:t>
            </a:r>
          </a:p>
          <a:p>
            <a:pPr lvl="1" algn="just">
              <a:lnSpc>
                <a:spcPct val="100000"/>
              </a:lnSpc>
              <a:spcBef>
                <a:spcPts val="400"/>
              </a:spcBef>
              <a:spcAft>
                <a:spcPts val="400"/>
              </a:spcAft>
              <a:buFont typeface="Courier New" panose="020B0604020202020204" pitchFamily="34" charset="0"/>
              <a:buChar char="o"/>
            </a:pPr>
            <a:r>
              <a:rPr lang="pt-BR" sz="1800" b="1" dirty="0">
                <a:solidFill>
                  <a:srgbClr val="3B3838"/>
                </a:solidFill>
                <a:cs typeface="Calibri" panose="020F0502020204030204" pitchFamily="34" charset="0"/>
              </a:rPr>
              <a:t>Norma de Referência Nº 1/ANA/2021 (NR 1) - </a:t>
            </a:r>
            <a:r>
              <a:rPr lang="pt-BR" sz="1800" dirty="0">
                <a:solidFill>
                  <a:srgbClr val="3B3838"/>
                </a:solidFill>
                <a:cs typeface="Calibri" panose="020F0502020204030204" pitchFamily="34" charset="0"/>
              </a:rPr>
              <a:t>Resolução nº 79/2021: regime, a estrutura e parâmetros da </a:t>
            </a:r>
            <a:r>
              <a:rPr lang="pt-BR" sz="1800" b="1" dirty="0">
                <a:solidFill>
                  <a:srgbClr val="3B3838"/>
                </a:solidFill>
                <a:cs typeface="Calibri" panose="020F0502020204030204" pitchFamily="34" charset="0"/>
              </a:rPr>
              <a:t>cobrança </a:t>
            </a:r>
            <a:r>
              <a:rPr lang="pt-BR" sz="1800" dirty="0">
                <a:solidFill>
                  <a:srgbClr val="3B3838"/>
                </a:solidFill>
                <a:cs typeface="Calibri" panose="020F0502020204030204" pitchFamily="34" charset="0"/>
              </a:rPr>
              <a:t>pela prestação do serviço público de </a:t>
            </a:r>
            <a:r>
              <a:rPr lang="pt-BR" sz="1800" b="1" dirty="0">
                <a:solidFill>
                  <a:srgbClr val="3B3838"/>
                </a:solidFill>
                <a:cs typeface="Calibri" panose="020F0502020204030204" pitchFamily="34" charset="0"/>
              </a:rPr>
              <a:t>manejo de resíduos sólidos urbanos</a:t>
            </a:r>
            <a:r>
              <a:rPr lang="pt-BR" sz="1800" dirty="0">
                <a:solidFill>
                  <a:srgbClr val="3B3838"/>
                </a:solidFill>
                <a:cs typeface="Calibri" panose="020F0502020204030204" pitchFamily="34" charset="0"/>
              </a:rPr>
              <a:t>, bem como os procedimentos e prazos de fixação, reajuste e revisões tarifárias</a:t>
            </a:r>
          </a:p>
          <a:p>
            <a:pPr lvl="1" algn="just">
              <a:lnSpc>
                <a:spcPct val="100000"/>
              </a:lnSpc>
              <a:spcBef>
                <a:spcPts val="400"/>
              </a:spcBef>
              <a:spcAft>
                <a:spcPts val="400"/>
              </a:spcAft>
              <a:buFont typeface="Courier New" panose="020B0604020202020204" pitchFamily="34" charset="0"/>
              <a:buChar char="o"/>
            </a:pPr>
            <a:r>
              <a:rPr lang="pt-BR" sz="1800" b="1" dirty="0">
                <a:solidFill>
                  <a:srgbClr val="3B3838"/>
                </a:solidFill>
                <a:cs typeface="Calibri"/>
              </a:rPr>
              <a:t>Norma de Referência Nº 7/2024 (NR 7) - </a:t>
            </a:r>
            <a:r>
              <a:rPr lang="pt-BR" sz="1800" dirty="0">
                <a:solidFill>
                  <a:srgbClr val="3B3838"/>
                </a:solidFill>
                <a:cs typeface="Calibri"/>
              </a:rPr>
              <a:t>Resolução nº187/2024: </a:t>
            </a:r>
            <a:r>
              <a:rPr lang="pt-BR" sz="1800" b="1" dirty="0">
                <a:solidFill>
                  <a:srgbClr val="3B3838"/>
                </a:solidFill>
                <a:cs typeface="Calibri"/>
              </a:rPr>
              <a:t>condições gerais</a:t>
            </a:r>
            <a:r>
              <a:rPr lang="pt-BR" sz="1800" dirty="0">
                <a:solidFill>
                  <a:srgbClr val="3B3838"/>
                </a:solidFill>
                <a:cs typeface="Calibri"/>
              </a:rPr>
              <a:t> </a:t>
            </a:r>
            <a:r>
              <a:rPr lang="pt-BR" sz="1800" b="1" dirty="0">
                <a:solidFill>
                  <a:srgbClr val="3B3838"/>
                </a:solidFill>
                <a:cs typeface="Calibri"/>
              </a:rPr>
              <a:t>para a prestação</a:t>
            </a:r>
            <a:r>
              <a:rPr lang="pt-BR" sz="1800" dirty="0">
                <a:solidFill>
                  <a:srgbClr val="3B3838"/>
                </a:solidFill>
                <a:cs typeface="Calibri"/>
              </a:rPr>
              <a:t> direta ou mediante concessão dos serviços públicos de </a:t>
            </a:r>
            <a:r>
              <a:rPr lang="pt-BR" sz="1800" b="1" dirty="0">
                <a:solidFill>
                  <a:srgbClr val="3B3838"/>
                </a:solidFill>
                <a:cs typeface="Calibri"/>
              </a:rPr>
              <a:t>limpeza urbana</a:t>
            </a:r>
            <a:r>
              <a:rPr lang="pt-BR" sz="1800" dirty="0">
                <a:solidFill>
                  <a:srgbClr val="3B3838"/>
                </a:solidFill>
                <a:cs typeface="Calibri"/>
              </a:rPr>
              <a:t> e de </a:t>
            </a:r>
            <a:r>
              <a:rPr lang="pt-BR" sz="1800" b="1" dirty="0">
                <a:solidFill>
                  <a:srgbClr val="3B3838"/>
                </a:solidFill>
                <a:cs typeface="Calibri"/>
              </a:rPr>
              <a:t>manejo de resíduos sólidos urbanos</a:t>
            </a:r>
          </a:p>
          <a:p>
            <a:pPr marL="457200" lvl="1" indent="0">
              <a:lnSpc>
                <a:spcPct val="100000"/>
              </a:lnSpc>
              <a:spcBef>
                <a:spcPts val="400"/>
              </a:spcBef>
              <a:spcAft>
                <a:spcPts val="400"/>
              </a:spcAft>
              <a:buNone/>
            </a:pPr>
            <a:r>
              <a:rPr lang="pt-BR" sz="1800" i="1" dirty="0">
                <a:solidFill>
                  <a:srgbClr val="3B3838"/>
                </a:solidFill>
                <a:cs typeface="Calibri" panose="020F0502020204030204" pitchFamily="34" charset="0"/>
              </a:rPr>
              <a:t>Em desenvolvimento: </a:t>
            </a:r>
          </a:p>
          <a:p>
            <a:pPr lvl="1" algn="just">
              <a:lnSpc>
                <a:spcPct val="100000"/>
              </a:lnSpc>
              <a:spcBef>
                <a:spcPts val="400"/>
              </a:spcBef>
              <a:spcAft>
                <a:spcPts val="400"/>
              </a:spcAft>
              <a:buFont typeface="Courier New" panose="020B0604020202020204" pitchFamily="34" charset="0"/>
              <a:buChar char="o"/>
            </a:pPr>
            <a:r>
              <a:rPr lang="pt-BR" sz="1800" b="1" dirty="0">
                <a:solidFill>
                  <a:srgbClr val="3B3838"/>
                </a:solidFill>
                <a:cs typeface="Calibri" panose="020F0502020204030204" pitchFamily="34" charset="0"/>
              </a:rPr>
              <a:t>Indicadores</a:t>
            </a:r>
            <a:r>
              <a:rPr lang="pt-BR" sz="1800" dirty="0">
                <a:solidFill>
                  <a:srgbClr val="3B3838"/>
                </a:solidFill>
                <a:cs typeface="Calibri" panose="020F0502020204030204" pitchFamily="34" charset="0"/>
              </a:rPr>
              <a:t> operacionais da prestação dos serviços públicos de </a:t>
            </a:r>
            <a:r>
              <a:rPr lang="pt-BR" sz="1800" b="1" dirty="0">
                <a:solidFill>
                  <a:srgbClr val="3B3838"/>
                </a:solidFill>
                <a:cs typeface="Calibri" panose="020F0502020204030204" pitchFamily="34" charset="0"/>
              </a:rPr>
              <a:t>limpeza urbana</a:t>
            </a:r>
            <a:r>
              <a:rPr lang="pt-BR" sz="1800" dirty="0">
                <a:solidFill>
                  <a:srgbClr val="3B3838"/>
                </a:solidFill>
                <a:cs typeface="Calibri" panose="020F0502020204030204" pitchFamily="34" charset="0"/>
              </a:rPr>
              <a:t> e de </a:t>
            </a:r>
            <a:r>
              <a:rPr lang="pt-BR" sz="1800" b="1" dirty="0">
                <a:solidFill>
                  <a:srgbClr val="3B3838"/>
                </a:solidFill>
                <a:cs typeface="Calibri" panose="020F0502020204030204" pitchFamily="34" charset="0"/>
              </a:rPr>
              <a:t>manejo de resíduos sólidos urbanos </a:t>
            </a:r>
            <a:r>
              <a:rPr lang="pt-BR" sz="1800" dirty="0">
                <a:solidFill>
                  <a:srgbClr val="3B3838"/>
                </a:solidFill>
                <a:cs typeface="Calibri" panose="020F0502020204030204" pitchFamily="34" charset="0"/>
              </a:rPr>
              <a:t>(2º sem/2025)</a:t>
            </a:r>
          </a:p>
          <a:p>
            <a:pPr marL="457200" lvl="1" indent="0" algn="just">
              <a:lnSpc>
                <a:spcPct val="100000"/>
              </a:lnSpc>
              <a:spcBef>
                <a:spcPts val="400"/>
              </a:spcBef>
              <a:spcAft>
                <a:spcPts val="400"/>
              </a:spcAft>
              <a:buNone/>
            </a:pPr>
            <a:r>
              <a:rPr lang="pt-BR" sz="1800" i="1" dirty="0">
                <a:solidFill>
                  <a:srgbClr val="3B3838"/>
                </a:solidFill>
                <a:cs typeface="Calibri" panose="020F0502020204030204" pitchFamily="34" charset="0"/>
              </a:rPr>
              <a:t>Iniciada: </a:t>
            </a:r>
          </a:p>
          <a:p>
            <a:pPr lvl="1" algn="just">
              <a:lnSpc>
                <a:spcPct val="100000"/>
              </a:lnSpc>
              <a:spcBef>
                <a:spcPts val="400"/>
              </a:spcBef>
              <a:spcAft>
                <a:spcPts val="400"/>
              </a:spcAft>
              <a:buFont typeface="Courier New" panose="020B0604020202020204" pitchFamily="34" charset="0"/>
              <a:buChar char="o"/>
            </a:pPr>
            <a:r>
              <a:rPr lang="pt-BR" sz="1800" b="1" dirty="0">
                <a:solidFill>
                  <a:srgbClr val="3B3838"/>
                </a:solidFill>
                <a:cs typeface="Calibri" panose="020F0502020204030204" pitchFamily="34" charset="0"/>
              </a:rPr>
              <a:t>Modelos de regulação tarifária</a:t>
            </a:r>
            <a:r>
              <a:rPr lang="pt-BR" sz="1800" dirty="0">
                <a:solidFill>
                  <a:srgbClr val="3B3838"/>
                </a:solidFill>
                <a:cs typeface="Calibri" panose="020F0502020204030204" pitchFamily="34" charset="0"/>
              </a:rPr>
              <a:t> para a prestação dos serviços de manejo de resíduos sólidos urbanos (2º sem/2027)</a:t>
            </a:r>
          </a:p>
          <a:p>
            <a:endParaRPr lang="pt-BR" sz="2000" dirty="0">
              <a:solidFill>
                <a:schemeClr val="accent1">
                  <a:lumMod val="50000"/>
                </a:schemeClr>
              </a:solidFill>
              <a:latin typeface="Aptos"/>
              <a:cs typeface="Helvetica"/>
            </a:endParaRPr>
          </a:p>
        </p:txBody>
      </p:sp>
    </p:spTree>
    <p:extLst>
      <p:ext uri="{BB962C8B-B14F-4D97-AF65-F5344CB8AC3E}">
        <p14:creationId xmlns:p14="http://schemas.microsoft.com/office/powerpoint/2010/main" val="3482598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Image">
            <a:extLst>
              <a:ext uri="{FF2B5EF4-FFF2-40B4-BE49-F238E27FC236}">
                <a16:creationId xmlns:a16="http://schemas.microsoft.com/office/drawing/2014/main" id="{47065C82-0ADB-CA91-2F17-5ADEA63938F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680191" y="6038438"/>
            <a:ext cx="1414271" cy="685450"/>
          </a:xfrm>
          <a:prstGeom prst="rect">
            <a:avLst/>
          </a:prstGeom>
          <a:ln w="12700">
            <a:miter lim="400000"/>
          </a:ln>
        </p:spPr>
      </p:pic>
      <p:sp>
        <p:nvSpPr>
          <p:cNvPr id="3" name="NOME…">
            <a:extLst>
              <a:ext uri="{FF2B5EF4-FFF2-40B4-BE49-F238E27FC236}">
                <a16:creationId xmlns:a16="http://schemas.microsoft.com/office/drawing/2014/main" id="{272DF40D-97E0-5FA2-7EBB-D35B678965C3}"/>
              </a:ext>
            </a:extLst>
          </p:cNvPr>
          <p:cNvSpPr txBox="1"/>
          <p:nvPr/>
        </p:nvSpPr>
        <p:spPr>
          <a:xfrm>
            <a:off x="621509" y="2093820"/>
            <a:ext cx="10956933" cy="181588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sz="3600">
                <a:solidFill>
                  <a:srgbClr val="0F6FC6"/>
                </a:solidFill>
                <a:latin typeface="Montserrat Black"/>
                <a:ea typeface="Montserrat Black"/>
                <a:cs typeface="Montserrat Black"/>
                <a:sym typeface="Montserrat Black"/>
              </a:defRPr>
            </a:pPr>
            <a:r>
              <a:rPr kumimoji="0" lang="pt-BR" sz="2800"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sym typeface="Montserrat Black"/>
              </a:rPr>
              <a:t>NORMA DE REFERÊNCIA Nº 1/2021 (</a:t>
            </a:r>
            <a:r>
              <a:rPr kumimoji="0" lang="pt-BR" sz="2800" b="1"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sym typeface="Montserrat Black"/>
              </a:rPr>
              <a:t>NR 1</a:t>
            </a:r>
            <a:r>
              <a:rPr kumimoji="0" lang="pt-BR" sz="2800"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sym typeface="Montserrat Black"/>
              </a:rPr>
              <a:t>) - sobre o regime, a estrutura e parâmetros da </a:t>
            </a:r>
            <a:r>
              <a:rPr kumimoji="0" lang="pt-BR" sz="2800" b="1"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sym typeface="Montserrat Black"/>
              </a:rPr>
              <a:t>cobrança</a:t>
            </a:r>
            <a:r>
              <a:rPr kumimoji="0" lang="pt-BR" sz="2800"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sym typeface="Montserrat Black"/>
              </a:rPr>
              <a:t> pela prestação do serviço público de manejo de resíduos sólidos urbanos (</a:t>
            </a:r>
            <a:r>
              <a:rPr kumimoji="0" lang="pt-BR" sz="2800" b="1"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sym typeface="Montserrat Black"/>
              </a:rPr>
              <a:t>SMRSU</a:t>
            </a:r>
            <a:r>
              <a:rPr kumimoji="0" lang="pt-BR" sz="2800" i="0" u="none" strike="noStrike" kern="1200" cap="none" spc="0" normalizeH="0" baseline="0" noProof="0" dirty="0">
                <a:ln>
                  <a:noFill/>
                </a:ln>
                <a:solidFill>
                  <a:srgbClr val="404040"/>
                </a:solidFill>
                <a:effectLst/>
                <a:uLnTx/>
                <a:uFillTx/>
                <a:latin typeface="Calibri" panose="020F0502020204030204" pitchFamily="34" charset="0"/>
                <a:cs typeface="Calibri" panose="020F0502020204030204" pitchFamily="34" charset="0"/>
                <a:sym typeface="Montserrat Black"/>
              </a:rPr>
              <a:t>), bem como os procedimentos e prazos de fixação, reajuste e revisões tarifárias.</a:t>
            </a:r>
          </a:p>
        </p:txBody>
      </p:sp>
    </p:spTree>
    <p:extLst>
      <p:ext uri="{BB962C8B-B14F-4D97-AF65-F5344CB8AC3E}">
        <p14:creationId xmlns:p14="http://schemas.microsoft.com/office/powerpoint/2010/main" val="260161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HAMADA…">
            <a:extLst>
              <a:ext uri="{FF2B5EF4-FFF2-40B4-BE49-F238E27FC236}">
                <a16:creationId xmlns:a16="http://schemas.microsoft.com/office/drawing/2014/main" id="{E233A99C-6702-D599-4C2C-7B68F56A7BD4}"/>
              </a:ext>
            </a:extLst>
          </p:cNvPr>
          <p:cNvSpPr txBox="1"/>
          <p:nvPr/>
        </p:nvSpPr>
        <p:spPr>
          <a:xfrm>
            <a:off x="711202" y="250760"/>
            <a:ext cx="7179685" cy="523220"/>
          </a:xfrm>
          <a:prstGeom prst="rect">
            <a:avLst/>
          </a:prstGeom>
          <a:no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0F6FC6"/>
                </a:solidFill>
                <a:latin typeface="Montserrat Black"/>
                <a:ea typeface="Montserrat Black"/>
                <a:cs typeface="Montserrat Black"/>
                <a:sym typeface="Montserrat Black"/>
              </a:defRPr>
            </a:pPr>
            <a:r>
              <a:rPr kumimoji="0" lang="pt-BR" sz="2800" b="1" i="0" u="none" strike="noStrike" kern="1200" cap="none" spc="0" normalizeH="0" baseline="0" noProof="0" dirty="0">
                <a:ln>
                  <a:noFill/>
                </a:ln>
                <a:solidFill>
                  <a:srgbClr val="FFC000"/>
                </a:solidFill>
                <a:effectLst/>
                <a:uLnTx/>
                <a:uFillTx/>
                <a:latin typeface="Montserrat" panose="00000500000000000000" pitchFamily="2" charset="0"/>
                <a:sym typeface="Montserrat Black"/>
              </a:rPr>
              <a:t>NR 1 – Cobrança do SMRSU</a:t>
            </a:r>
          </a:p>
        </p:txBody>
      </p:sp>
      <p:sp>
        <p:nvSpPr>
          <p:cNvPr id="3" name="Retângulo 3">
            <a:extLst>
              <a:ext uri="{FF2B5EF4-FFF2-40B4-BE49-F238E27FC236}">
                <a16:creationId xmlns:a16="http://schemas.microsoft.com/office/drawing/2014/main" id="{F7407BC9-3D7D-26D1-66C4-80CE25D8D658}"/>
              </a:ext>
            </a:extLst>
          </p:cNvPr>
          <p:cNvSpPr>
            <a:spLocks noChangeArrowheads="1"/>
          </p:cNvSpPr>
          <p:nvPr/>
        </p:nvSpPr>
        <p:spPr bwMode="auto">
          <a:xfrm>
            <a:off x="711201" y="985676"/>
            <a:ext cx="1128035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pt-BR" altLang="pt-BR" sz="2400" b="1" i="0" u="sng"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Resolução ANA nº 79, de 14 de junho de 2021</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a:t>
            </a:r>
            <a:r>
              <a:rPr kumimoji="0" lang="pt-BR" sz="2000" b="0" i="1"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Aprovou a </a:t>
            </a:r>
            <a:r>
              <a:rPr kumimoji="0" lang="pt-BR" sz="2000" b="1" i="1"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NORMA DE REFERÊNCIA Nº 1/ANA/2021</a:t>
            </a:r>
            <a:r>
              <a:rPr kumimoji="0" lang="pt-BR" sz="2000" b="0" i="1"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 (</a:t>
            </a:r>
            <a:r>
              <a:rPr kumimoji="0" lang="pt-BR" sz="2000" b="1" i="1"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NR 1</a:t>
            </a:r>
            <a:r>
              <a:rPr kumimoji="0" lang="pt-BR" sz="2000" b="0" i="1"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 que dispõe sobre o </a:t>
            </a:r>
            <a:r>
              <a:rPr kumimoji="0" lang="pt-BR" sz="2000" b="1" i="1"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regime</a:t>
            </a:r>
            <a:r>
              <a:rPr kumimoji="0" lang="pt-BR" sz="2000" b="0" i="1"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 a </a:t>
            </a:r>
            <a:r>
              <a:rPr kumimoji="0" lang="pt-BR" sz="2000" b="1" i="1"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estrutura</a:t>
            </a:r>
            <a:r>
              <a:rPr kumimoji="0" lang="pt-BR" sz="2000" b="0" i="1"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 e </a:t>
            </a:r>
            <a:r>
              <a:rPr kumimoji="0" lang="pt-BR" sz="2000" b="1" i="1"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parâmetros</a:t>
            </a:r>
            <a:r>
              <a:rPr kumimoji="0" lang="pt-BR" sz="2000" b="0" i="1"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 de </a:t>
            </a:r>
            <a:r>
              <a:rPr kumimoji="0" lang="pt-BR" sz="2000" b="1" i="1"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cobrança</a:t>
            </a:r>
            <a:r>
              <a:rPr kumimoji="0" lang="pt-BR" sz="2000" b="0" i="1"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 pela prestação do Serviço Público de Manejo de Resíduos Sólidos Urbanos</a:t>
            </a:r>
            <a:r>
              <a:rPr kumimoji="0" lang="pt-BR" sz="2000" b="1" i="1"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 </a:t>
            </a:r>
            <a:r>
              <a:rPr kumimoji="0" lang="pt-BR" sz="2000" b="0" i="1"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a:t>
            </a:r>
            <a:r>
              <a:rPr kumimoji="0" lang="pt-BR" sz="2000" b="1" i="1"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SMRSU</a:t>
            </a:r>
            <a:r>
              <a:rPr kumimoji="0" lang="pt-BR" sz="2000" b="0" i="1"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 bem como os procedimentos e prazos de fixação, reajuste e revisões tarifárias</a:t>
            </a:r>
            <a:r>
              <a:rPr kumimoji="0" lang="pt-BR" sz="2000" b="0" i="0"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 </a:t>
            </a:r>
          </a:p>
          <a:p>
            <a:pPr algn="r">
              <a:defRPr/>
            </a:pPr>
            <a:r>
              <a:rPr lang="pt-BR" dirty="0">
                <a:solidFill>
                  <a:srgbClr val="3B3838"/>
                </a:solidFill>
                <a:latin typeface="+mn-lt"/>
                <a:ea typeface="Lato Regular" panose="020F0502020204030203" pitchFamily="34" charset="0"/>
                <a:cs typeface="Calibri" panose="020F0502020204030204" pitchFamily="34" charset="0"/>
                <a:sym typeface="Helvetica"/>
              </a:rPr>
              <a:t>[grifos nossos]</a:t>
            </a:r>
            <a:endParaRPr kumimoji="0" lang="pt-BR" b="0" i="0" u="none" strike="noStrike" kern="1200" cap="none" spc="0" normalizeH="0" baseline="0" noProof="0" dirty="0">
              <a:ln>
                <a:noFill/>
              </a:ln>
              <a:solidFill>
                <a:srgbClr val="3B3838"/>
              </a:solidFill>
              <a:effectLst/>
              <a:uLnTx/>
              <a:uFillTx/>
              <a:latin typeface="+mn-lt"/>
              <a:cs typeface="Calibri" panose="020F0502020204030204" pitchFamily="34" charset="0"/>
              <a:sym typeface="Helvetica" panose="020B0604020202020204"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pt-BR" sz="2000" b="0" i="0"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 A norma </a:t>
            </a:r>
            <a:r>
              <a:rPr kumimoji="0" lang="pt-BR" sz="2000" b="1" i="0"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não abrange </a:t>
            </a:r>
            <a:r>
              <a:rPr kumimoji="0" lang="pt-BR" sz="2000" b="0" i="0"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a cobrança do </a:t>
            </a:r>
            <a:r>
              <a:rPr kumimoji="0" lang="pt-BR" sz="2000" b="1" i="0"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serviço público de limpeza urbana -</a:t>
            </a:r>
            <a:r>
              <a:rPr kumimoji="0" lang="pt-BR" sz="2000" b="0" i="0" u="none" strike="noStrike" kern="1200" cap="none" spc="0" normalizeH="0" baseline="0" noProof="0" dirty="0">
                <a:ln>
                  <a:noFill/>
                </a:ln>
                <a:solidFill>
                  <a:srgbClr val="3B3838"/>
                </a:solidFill>
                <a:effectLst/>
                <a:uLnTx/>
                <a:uFillTx/>
                <a:latin typeface="Aptos"/>
                <a:cs typeface="Calibri" panose="020F0502020204030204" pitchFamily="34" charset="0"/>
                <a:sym typeface="Helvetica" panose="020B0604020202020204" pitchFamily="34" charset="0"/>
              </a:rPr>
              <a:t>  serviço indivisível.)</a:t>
            </a:r>
          </a:p>
        </p:txBody>
      </p:sp>
      <p:sp>
        <p:nvSpPr>
          <p:cNvPr id="6" name="Lorem ipsum dolor sit amet, consectetur adipiscing elit. Aliquam in pulvinar diam. Donec dictum porttitor diam eu tempor.">
            <a:extLst>
              <a:ext uri="{FF2B5EF4-FFF2-40B4-BE49-F238E27FC236}">
                <a16:creationId xmlns:a16="http://schemas.microsoft.com/office/drawing/2014/main" id="{C2DFCEF8-260E-99AF-DC45-567E71C70E08}"/>
              </a:ext>
            </a:extLst>
          </p:cNvPr>
          <p:cNvSpPr txBox="1"/>
          <p:nvPr/>
        </p:nvSpPr>
        <p:spPr>
          <a:xfrm>
            <a:off x="711204" y="3659585"/>
            <a:ext cx="11280354" cy="230832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nSpc>
                <a:spcPct val="150000"/>
              </a:lnSpc>
              <a:defRPr sz="1100">
                <a:solidFill>
                  <a:srgbClr val="A6A6A6"/>
                </a:solidFill>
                <a:latin typeface="Lato Regular"/>
                <a:ea typeface="Lato Regular"/>
                <a:cs typeface="Lato Regular"/>
                <a:sym typeface="Lato Regular"/>
              </a:defRPr>
            </a:lvl1pPr>
          </a:lstStyle>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pt-BR" sz="1800" b="0" i="0" u="none" strike="noStrike" kern="0" cap="none" spc="0" normalizeH="0" baseline="0" noProof="0" dirty="0">
                <a:ln>
                  <a:noFill/>
                </a:ln>
                <a:solidFill>
                  <a:srgbClr val="3B3838"/>
                </a:solidFill>
                <a:effectLst/>
                <a:uLnTx/>
                <a:uFillTx/>
                <a:latin typeface="Aptos"/>
                <a:ea typeface="Lato Regular"/>
                <a:cs typeface="Calibri" panose="020F0502020204030204" pitchFamily="34" charset="0"/>
                <a:sym typeface="Lato Regular"/>
              </a:rPr>
              <a:t>O serviço público compreendendo as atividades de coleta, transbordo, transporte, triagem para fins de reutilização ou reciclagem, tratamento e destinação final dos resíduos sólidos urbanos, englobando os:</a:t>
            </a:r>
          </a:p>
          <a:p>
            <a:pPr marL="0" marR="0" lvl="0" indent="0" algn="l" defTabSz="901700" rtl="0" eaLnBrk="1" fontAlgn="auto" latinLnBrk="0" hangingPunct="0">
              <a:lnSpc>
                <a:spcPct val="100000"/>
              </a:lnSpc>
              <a:spcBef>
                <a:spcPts val="0"/>
              </a:spcBef>
              <a:spcAft>
                <a:spcPts val="0"/>
              </a:spcAft>
              <a:buClrTx/>
              <a:buSzTx/>
              <a:buFontTx/>
              <a:buNone/>
              <a:tabLst/>
              <a:defRPr/>
            </a:pPr>
            <a:r>
              <a:rPr kumimoji="0" lang="pt-BR" sz="1800" b="0" i="0" u="none" strike="noStrike" kern="0" cap="none" spc="0" normalizeH="0" baseline="0" noProof="0" dirty="0">
                <a:ln>
                  <a:noFill/>
                </a:ln>
                <a:solidFill>
                  <a:srgbClr val="3B3838"/>
                </a:solidFill>
                <a:effectLst/>
                <a:uLnTx/>
                <a:uFillTx/>
                <a:latin typeface="Aptos"/>
                <a:ea typeface="Lato Regular"/>
                <a:cs typeface="Calibri" panose="020F0502020204030204" pitchFamily="34" charset="0"/>
                <a:sym typeface="Lato Regular"/>
              </a:rPr>
              <a:t>	I)   resíduos </a:t>
            </a:r>
            <a:r>
              <a:rPr kumimoji="0" lang="pt-BR" sz="1800" b="1" i="0" u="none" strike="noStrike" kern="0" cap="none" spc="0" normalizeH="0" baseline="0" noProof="0" dirty="0">
                <a:ln>
                  <a:noFill/>
                </a:ln>
                <a:solidFill>
                  <a:srgbClr val="3B3838"/>
                </a:solidFill>
                <a:effectLst/>
                <a:uLnTx/>
                <a:uFillTx/>
                <a:latin typeface="Aptos"/>
                <a:ea typeface="Lato Regular"/>
                <a:cs typeface="Calibri" panose="020F0502020204030204" pitchFamily="34" charset="0"/>
                <a:sym typeface="Lato Regular"/>
              </a:rPr>
              <a:t>domésticos</a:t>
            </a:r>
            <a:r>
              <a:rPr kumimoji="0" lang="pt-BR" sz="1800" b="0" i="0" u="none" strike="noStrike" kern="0" cap="none" spc="0" normalizeH="0" baseline="0" noProof="0" dirty="0">
                <a:ln>
                  <a:noFill/>
                </a:ln>
                <a:solidFill>
                  <a:srgbClr val="3B3838"/>
                </a:solidFill>
                <a:effectLst/>
                <a:uLnTx/>
                <a:uFillTx/>
                <a:latin typeface="Aptos"/>
                <a:ea typeface="Lato Regular"/>
                <a:cs typeface="Calibri" panose="020F0502020204030204" pitchFamily="34" charset="0"/>
                <a:sym typeface="Lato Regular"/>
              </a:rPr>
              <a:t>;</a:t>
            </a:r>
          </a:p>
          <a:p>
            <a:pPr marL="900113" marR="0" lvl="0" indent="0" algn="l" defTabSz="901700" rtl="0" eaLnBrk="1" fontAlgn="auto" latinLnBrk="0" hangingPunct="0">
              <a:lnSpc>
                <a:spcPct val="100000"/>
              </a:lnSpc>
              <a:spcBef>
                <a:spcPts val="0"/>
              </a:spcBef>
              <a:spcAft>
                <a:spcPts val="0"/>
              </a:spcAft>
              <a:buClrTx/>
              <a:buSzTx/>
              <a:buFontTx/>
              <a:buNone/>
              <a:tabLst/>
              <a:defRPr/>
            </a:pPr>
            <a:r>
              <a:rPr kumimoji="0" lang="pt-BR" sz="1800" b="0" i="0" u="none" strike="noStrike" kern="0" cap="none" spc="0" normalizeH="0" baseline="0" noProof="0" dirty="0">
                <a:ln>
                  <a:noFill/>
                </a:ln>
                <a:solidFill>
                  <a:srgbClr val="3B3838"/>
                </a:solidFill>
                <a:effectLst/>
                <a:uLnTx/>
                <a:uFillTx/>
                <a:latin typeface="Aptos"/>
                <a:ea typeface="Lato Regular"/>
                <a:cs typeface="Calibri" panose="020F0502020204030204" pitchFamily="34" charset="0"/>
                <a:sym typeface="Lato Regular"/>
              </a:rPr>
              <a:t>	II)  resíduos originários de atividades comerciais, industriais e de serviços, em quantidade e qualidade 	</a:t>
            </a:r>
            <a:r>
              <a:rPr kumimoji="0" lang="pt-BR" sz="1800" b="1" i="0" u="none" strike="noStrike" kern="0" cap="none" spc="0" normalizeH="0" baseline="0" noProof="0" dirty="0">
                <a:ln>
                  <a:noFill/>
                </a:ln>
                <a:solidFill>
                  <a:srgbClr val="3B3838"/>
                </a:solidFill>
                <a:effectLst/>
                <a:uLnTx/>
                <a:uFillTx/>
                <a:latin typeface="Aptos"/>
                <a:ea typeface="Lato Regular"/>
                <a:cs typeface="Calibri" panose="020F0502020204030204" pitchFamily="34" charset="0"/>
                <a:sym typeface="Lato Regular"/>
              </a:rPr>
              <a:t>similares</a:t>
            </a:r>
            <a:r>
              <a:rPr kumimoji="0" lang="pt-BR" sz="1800" b="0" i="0" u="none" strike="noStrike" kern="0" cap="none" spc="0" normalizeH="0" baseline="0" noProof="0" dirty="0">
                <a:ln>
                  <a:noFill/>
                </a:ln>
                <a:solidFill>
                  <a:srgbClr val="3B3838"/>
                </a:solidFill>
                <a:effectLst/>
                <a:uLnTx/>
                <a:uFillTx/>
                <a:latin typeface="Aptos"/>
                <a:ea typeface="Lato Regular"/>
                <a:cs typeface="Calibri" panose="020F0502020204030204" pitchFamily="34" charset="0"/>
                <a:sym typeface="Lato Regular"/>
              </a:rPr>
              <a:t> às dos resíduos domésticos, que, </a:t>
            </a:r>
            <a:r>
              <a:rPr kumimoji="0" lang="pt-BR" sz="1800" b="1" i="0" u="none" strike="noStrike" kern="0" cap="none" spc="0" normalizeH="0" baseline="0" noProof="0" dirty="0">
                <a:ln>
                  <a:noFill/>
                </a:ln>
                <a:solidFill>
                  <a:srgbClr val="3B3838"/>
                </a:solidFill>
                <a:effectLst/>
                <a:uLnTx/>
                <a:uFillTx/>
                <a:latin typeface="Aptos"/>
                <a:ea typeface="Lato Regular"/>
                <a:cs typeface="Calibri" panose="020F0502020204030204" pitchFamily="34" charset="0"/>
                <a:sym typeface="Lato Regular"/>
              </a:rPr>
              <a:t>por decisão do TITULAR</a:t>
            </a:r>
            <a:r>
              <a:rPr kumimoji="0" lang="pt-BR" sz="1800" b="0" i="0" u="none" strike="noStrike" kern="0" cap="none" spc="0" normalizeH="0" baseline="0" noProof="0" dirty="0">
                <a:ln>
                  <a:noFill/>
                </a:ln>
                <a:solidFill>
                  <a:srgbClr val="3B3838"/>
                </a:solidFill>
                <a:effectLst/>
                <a:uLnTx/>
                <a:uFillTx/>
                <a:latin typeface="Aptos"/>
                <a:ea typeface="Lato Regular"/>
                <a:cs typeface="Calibri" panose="020F0502020204030204" pitchFamily="34" charset="0"/>
                <a:sym typeface="Lato Regular"/>
              </a:rPr>
              <a:t>, sejam considerados resíduos 	sólidos urbanos, desde que não sejam de responsabilidade de seu gerador nos termos da norma legal ou administrativa, de decisão judicial ou de termo de ajustamento de conduta; e</a:t>
            </a:r>
          </a:p>
          <a:p>
            <a:pPr marL="0" marR="0" lvl="0" indent="0" algn="l" defTabSz="901700" rtl="0" eaLnBrk="1" fontAlgn="auto" latinLnBrk="0" hangingPunct="0">
              <a:lnSpc>
                <a:spcPct val="100000"/>
              </a:lnSpc>
              <a:spcBef>
                <a:spcPts val="0"/>
              </a:spcBef>
              <a:spcAft>
                <a:spcPts val="0"/>
              </a:spcAft>
              <a:buClrTx/>
              <a:buSzTx/>
              <a:buFontTx/>
              <a:buNone/>
              <a:tabLst/>
              <a:defRPr/>
            </a:pPr>
            <a:r>
              <a:rPr kumimoji="0" lang="pt-BR" sz="1800" b="0" i="0" u="none" strike="noStrike" kern="0" cap="none" spc="0" normalizeH="0" baseline="0" noProof="0" dirty="0">
                <a:ln>
                  <a:noFill/>
                </a:ln>
                <a:solidFill>
                  <a:srgbClr val="3B3838"/>
                </a:solidFill>
                <a:effectLst/>
                <a:uLnTx/>
                <a:uFillTx/>
                <a:latin typeface="Aptos"/>
                <a:ea typeface="Lato Regular"/>
                <a:cs typeface="Calibri" panose="020F0502020204030204" pitchFamily="34" charset="0"/>
                <a:sym typeface="Lato Regular"/>
              </a:rPr>
              <a:t>	III) resíduos </a:t>
            </a:r>
            <a:r>
              <a:rPr kumimoji="0" lang="pt-BR" sz="1800" b="1" i="0" u="none" strike="noStrike" kern="0" cap="none" spc="0" normalizeH="0" baseline="0" noProof="0" dirty="0">
                <a:ln>
                  <a:noFill/>
                </a:ln>
                <a:solidFill>
                  <a:srgbClr val="3B3838"/>
                </a:solidFill>
                <a:effectLst/>
                <a:uLnTx/>
                <a:uFillTx/>
                <a:latin typeface="Aptos"/>
                <a:ea typeface="Lato Regular"/>
                <a:cs typeface="Calibri" panose="020F0502020204030204" pitchFamily="34" charset="0"/>
                <a:sym typeface="Lato Regular"/>
              </a:rPr>
              <a:t>originários</a:t>
            </a:r>
            <a:r>
              <a:rPr kumimoji="0" lang="pt-BR" sz="1800" b="0" i="0" u="none" strike="noStrike" kern="0" cap="none" spc="0" normalizeH="0" baseline="0" noProof="0" dirty="0">
                <a:ln>
                  <a:noFill/>
                </a:ln>
                <a:solidFill>
                  <a:srgbClr val="3B3838"/>
                </a:solidFill>
                <a:effectLst/>
                <a:uLnTx/>
                <a:uFillTx/>
                <a:latin typeface="Aptos"/>
                <a:ea typeface="Lato Regular"/>
                <a:cs typeface="Calibri" panose="020F0502020204030204" pitchFamily="34" charset="0"/>
                <a:sym typeface="Lato Regular"/>
              </a:rPr>
              <a:t> do Serviço Público de </a:t>
            </a:r>
            <a:r>
              <a:rPr kumimoji="0" lang="pt-BR" sz="1800" b="1" i="0" u="none" strike="noStrike" kern="0" cap="none" spc="0" normalizeH="0" baseline="0" noProof="0" dirty="0">
                <a:ln>
                  <a:noFill/>
                </a:ln>
                <a:solidFill>
                  <a:srgbClr val="3B3838"/>
                </a:solidFill>
                <a:effectLst/>
                <a:uLnTx/>
                <a:uFillTx/>
                <a:latin typeface="Aptos"/>
                <a:ea typeface="Lato Regular"/>
                <a:cs typeface="Calibri" panose="020F0502020204030204" pitchFamily="34" charset="0"/>
                <a:sym typeface="Lato Regular"/>
              </a:rPr>
              <a:t>Limpeza Urbana </a:t>
            </a:r>
            <a:r>
              <a:rPr kumimoji="0" lang="pt-BR" sz="1800" b="0" i="0" u="none" strike="noStrike" kern="0" cap="none" spc="0" normalizeH="0" baseline="0" noProof="0" dirty="0">
                <a:ln>
                  <a:noFill/>
                </a:ln>
                <a:solidFill>
                  <a:srgbClr val="3B3838"/>
                </a:solidFill>
                <a:effectLst/>
                <a:uLnTx/>
                <a:uFillTx/>
                <a:latin typeface="Aptos"/>
                <a:ea typeface="Lato Regular"/>
                <a:cs typeface="Calibri" panose="020F0502020204030204" pitchFamily="34" charset="0"/>
                <a:sym typeface="Lato Regular"/>
              </a:rPr>
              <a:t>(SLU). </a:t>
            </a:r>
          </a:p>
        </p:txBody>
      </p:sp>
      <p:sp>
        <p:nvSpPr>
          <p:cNvPr id="7" name="Retângulo 6">
            <a:extLst>
              <a:ext uri="{FF2B5EF4-FFF2-40B4-BE49-F238E27FC236}">
                <a16:creationId xmlns:a16="http://schemas.microsoft.com/office/drawing/2014/main" id="{F51A437A-CEEF-58CE-2E15-47AD046587E7}"/>
              </a:ext>
            </a:extLst>
          </p:cNvPr>
          <p:cNvSpPr>
            <a:spLocks noChangeArrowheads="1"/>
          </p:cNvSpPr>
          <p:nvPr/>
        </p:nvSpPr>
        <p:spPr bwMode="auto">
          <a:xfrm>
            <a:off x="691906" y="3227192"/>
            <a:ext cx="112996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marL="0" marR="0" lvl="0" indent="0" algn="just" defTabSz="914400" rtl="0" eaLnBrk="1" fontAlgn="auto" latinLnBrk="0" hangingPunct="0">
              <a:lnSpc>
                <a:spcPct val="100000"/>
              </a:lnSpc>
              <a:spcBef>
                <a:spcPts val="0"/>
              </a:spcBef>
              <a:spcAft>
                <a:spcPts val="0"/>
              </a:spcAft>
              <a:buClrTx/>
              <a:buSzTx/>
              <a:buFontTx/>
              <a:buNone/>
              <a:tabLst/>
              <a:defRPr/>
            </a:pPr>
            <a:r>
              <a:rPr kumimoji="0" lang="pt-BR" sz="2400" b="1" i="0" u="sng" strike="noStrike" kern="0" cap="none" spc="0" normalizeH="0" baseline="0" noProof="0" dirty="0">
                <a:ln>
                  <a:noFill/>
                </a:ln>
                <a:solidFill>
                  <a:srgbClr val="3B3838"/>
                </a:solidFill>
                <a:effectLst/>
                <a:uLnTx/>
                <a:uFillTx/>
                <a:latin typeface="Aptos"/>
                <a:ea typeface="+mn-ea"/>
                <a:cs typeface="Calibri" panose="020F0502020204030204" pitchFamily="34" charset="0"/>
                <a:sym typeface="Helvetica"/>
              </a:rPr>
              <a:t>Serviço Público de Manejo de Resíduos Sólidos Urbanos (SMRSU)</a:t>
            </a:r>
            <a:endParaRPr kumimoji="0" lang="pt-BR" sz="2000" b="1" i="0" u="sng" strike="noStrike" kern="0" cap="none" spc="0" normalizeH="0" baseline="0" noProof="0" dirty="0">
              <a:ln>
                <a:noFill/>
              </a:ln>
              <a:solidFill>
                <a:srgbClr val="3B3838"/>
              </a:solidFill>
              <a:effectLst/>
              <a:uLnTx/>
              <a:uFillTx/>
              <a:latin typeface="Aptos"/>
              <a:ea typeface="+mn-ea"/>
              <a:cs typeface="Calibri" panose="020F0502020204030204" pitchFamily="34" charset="0"/>
              <a:sym typeface="Helvetica"/>
            </a:endParaRPr>
          </a:p>
        </p:txBody>
      </p:sp>
    </p:spTree>
    <p:extLst>
      <p:ext uri="{BB962C8B-B14F-4D97-AF65-F5344CB8AC3E}">
        <p14:creationId xmlns:p14="http://schemas.microsoft.com/office/powerpoint/2010/main" val="80057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advAuto="0"/>
      <p:bldP spid="7" grpId="0"/>
    </p:bldLst>
  </p:timing>
</p:sld>
</file>

<file path=ppt/theme/theme1.xml><?xml version="1.0" encoding="utf-8"?>
<a:theme xmlns:a="http://schemas.openxmlformats.org/drawingml/2006/main" name="1_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1301</TotalTime>
  <Words>3728</Words>
  <Application>Microsoft Office PowerPoint</Application>
  <PresentationFormat>Widescreen</PresentationFormat>
  <Paragraphs>276</Paragraphs>
  <Slides>34</Slides>
  <Notes>2</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34</vt:i4>
      </vt:variant>
    </vt:vector>
  </HeadingPairs>
  <TitlesOfParts>
    <vt:vector size="44" baseType="lpstr">
      <vt:lpstr>Aptos</vt:lpstr>
      <vt:lpstr>Aptos Display</vt:lpstr>
      <vt:lpstr>Arial</vt:lpstr>
      <vt:lpstr>Calibri</vt:lpstr>
      <vt:lpstr>Calibri,Sans-Serif</vt:lpstr>
      <vt:lpstr>Courier New</vt:lpstr>
      <vt:lpstr>Helvetica</vt:lpstr>
      <vt:lpstr>Lato Regular</vt:lpstr>
      <vt:lpstr>Montserrat</vt:lpstr>
      <vt:lpstr>1_Tema do Office</vt:lpstr>
      <vt:lpstr>Apresentação do PowerPoint</vt:lpstr>
      <vt:lpstr>Situação atual dos Resíduos Sólidos - SINISA 2024</vt:lpstr>
      <vt:lpstr>Situação atual dos Resíduos Sólidos - SINISA 2024</vt:lpstr>
      <vt:lpstr>Lei Nº 14.026/2020</vt:lpstr>
      <vt:lpstr>Apresentação do PowerPoint</vt:lpstr>
      <vt:lpstr>Normas de Referência</vt:lpstr>
      <vt:lpstr>Atuação da ANA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NR de indicadores operacionais - 2º semestre de 2025</vt:lpstr>
      <vt:lpstr>Apresentação do PowerPoint</vt:lpstr>
      <vt:lpstr>Apresentação do PowerPoint</vt:lpstr>
      <vt:lpstr>Agenda Regulatória da ANA</vt:lpstr>
      <vt:lpstr>NR modelos de regulação tarifária SMRSU - 2027</vt:lpstr>
      <vt:lpstr>Obrigado!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Bruno de Sa Campos</dc:creator>
  <cp:lastModifiedBy>Paulo</cp:lastModifiedBy>
  <cp:revision>4</cp:revision>
  <dcterms:created xsi:type="dcterms:W3CDTF">2024-05-10T20:19:26Z</dcterms:created>
  <dcterms:modified xsi:type="dcterms:W3CDTF">2025-06-28T21:19:18Z</dcterms:modified>
</cp:coreProperties>
</file>