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146849348" r:id="rId2"/>
    <p:sldId id="2146849434" r:id="rId3"/>
    <p:sldId id="2146849435" r:id="rId4"/>
    <p:sldId id="2146849362" r:id="rId5"/>
    <p:sldId id="2146849436" r:id="rId6"/>
    <p:sldId id="2146849361" r:id="rId7"/>
    <p:sldId id="2146849363" r:id="rId8"/>
    <p:sldId id="2146849421" r:id="rId9"/>
    <p:sldId id="2146849345" r:id="rId10"/>
    <p:sldId id="2146849433" r:id="rId11"/>
    <p:sldId id="2146849364" r:id="rId12"/>
    <p:sldId id="2146849353" r:id="rId13"/>
    <p:sldId id="2146849358" r:id="rId14"/>
    <p:sldId id="2146849347" r:id="rId15"/>
    <p:sldId id="2146849432" r:id="rId16"/>
    <p:sldId id="2146849419" r:id="rId17"/>
    <p:sldId id="2146849423" r:id="rId18"/>
    <p:sldId id="2146849418" r:id="rId19"/>
    <p:sldId id="2146849354" r:id="rId20"/>
    <p:sldId id="2146849351" r:id="rId21"/>
    <p:sldId id="2146849355" r:id="rId22"/>
    <p:sldId id="2146849429" r:id="rId23"/>
    <p:sldId id="2146849431" r:id="rId24"/>
    <p:sldId id="2146849428" r:id="rId25"/>
    <p:sldId id="2146849427" r:id="rId26"/>
    <p:sldId id="2146849310" r:id="rId27"/>
    <p:sldId id="2146849422" r:id="rId28"/>
    <p:sldId id="2146849420" r:id="rId29"/>
    <p:sldId id="2146849417" r:id="rId30"/>
    <p:sldId id="2146849413" r:id="rId31"/>
    <p:sldId id="2146849253" r:id="rId32"/>
  </p:sldIdLst>
  <p:sldSz cx="12192000" cy="6858000"/>
  <p:notesSz cx="6797675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6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F702E6-E7FD-4CC0-845F-CC4EAA4D1914}" v="127" dt="2025-06-30T21:44:14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ânia Portuguez do Nascimento" userId="985a17600bc1fa49" providerId="LiveId" clId="{76F702E6-E7FD-4CC0-845F-CC4EAA4D1914}"/>
    <pc:docChg chg="undo custSel addSld delSld modSld sldOrd">
      <pc:chgData name="Bethânia Portuguez do Nascimento" userId="985a17600bc1fa49" providerId="LiveId" clId="{76F702E6-E7FD-4CC0-845F-CC4EAA4D1914}" dt="2025-06-30T21:44:14.516" v="2114"/>
      <pc:docMkLst>
        <pc:docMk/>
      </pc:docMkLst>
      <pc:sldChg chg="del">
        <pc:chgData name="Bethânia Portuguez do Nascimento" userId="985a17600bc1fa49" providerId="LiveId" clId="{76F702E6-E7FD-4CC0-845F-CC4EAA4D1914}" dt="2025-06-30T17:45:08.233" v="46" actId="2696"/>
        <pc:sldMkLst>
          <pc:docMk/>
          <pc:sldMk cId="1539698689" sldId="2146849345"/>
        </pc:sldMkLst>
      </pc:sldChg>
      <pc:sldChg chg="add">
        <pc:chgData name="Bethânia Portuguez do Nascimento" userId="985a17600bc1fa49" providerId="LiveId" clId="{76F702E6-E7FD-4CC0-845F-CC4EAA4D1914}" dt="2025-06-30T17:45:10.624" v="47"/>
        <pc:sldMkLst>
          <pc:docMk/>
          <pc:sldMk cId="3398724996" sldId="2146849345"/>
        </pc:sldMkLst>
      </pc:sldChg>
      <pc:sldChg chg="add">
        <pc:chgData name="Bethânia Portuguez do Nascimento" userId="985a17600bc1fa49" providerId="LiveId" clId="{76F702E6-E7FD-4CC0-845F-CC4EAA4D1914}" dt="2025-06-30T17:44:10.777" v="23"/>
        <pc:sldMkLst>
          <pc:docMk/>
          <pc:sldMk cId="208945380" sldId="2146849347"/>
        </pc:sldMkLst>
      </pc:sldChg>
      <pc:sldChg chg="del">
        <pc:chgData name="Bethânia Portuguez do Nascimento" userId="985a17600bc1fa49" providerId="LiveId" clId="{76F702E6-E7FD-4CC0-845F-CC4EAA4D1914}" dt="2025-06-30T17:44:03.204" v="22" actId="2696"/>
        <pc:sldMkLst>
          <pc:docMk/>
          <pc:sldMk cId="1835750218" sldId="2146849347"/>
        </pc:sldMkLst>
      </pc:sldChg>
      <pc:sldChg chg="addSp delSp modSp mod">
        <pc:chgData name="Bethânia Portuguez do Nascimento" userId="985a17600bc1fa49" providerId="LiveId" clId="{76F702E6-E7FD-4CC0-845F-CC4EAA4D1914}" dt="2025-06-30T17:47:20.969" v="181" actId="1076"/>
        <pc:sldMkLst>
          <pc:docMk/>
          <pc:sldMk cId="3105159066" sldId="2146849348"/>
        </pc:sldMkLst>
        <pc:spChg chg="mod">
          <ac:chgData name="Bethânia Portuguez do Nascimento" userId="985a17600bc1fa49" providerId="LiveId" clId="{76F702E6-E7FD-4CC0-845F-CC4EAA4D1914}" dt="2025-06-30T17:47:20.969" v="181" actId="1076"/>
          <ac:spMkLst>
            <pc:docMk/>
            <pc:sldMk cId="3105159066" sldId="2146849348"/>
            <ac:spMk id="11" creationId="{EB62E4EF-1A14-7E73-95D5-3D795835523D}"/>
          </ac:spMkLst>
        </pc:spChg>
        <pc:spChg chg="del">
          <ac:chgData name="Bethânia Portuguez do Nascimento" userId="985a17600bc1fa49" providerId="LiveId" clId="{76F702E6-E7FD-4CC0-845F-CC4EAA4D1914}" dt="2025-06-30T17:35:25.077" v="2" actId="478"/>
          <ac:spMkLst>
            <pc:docMk/>
            <pc:sldMk cId="3105159066" sldId="2146849348"/>
            <ac:spMk id="14" creationId="{2661A615-1D8E-53D8-F24B-C6B54864DBEA}"/>
          </ac:spMkLst>
        </pc:spChg>
        <pc:picChg chg="add del">
          <ac:chgData name="Bethânia Portuguez do Nascimento" userId="985a17600bc1fa49" providerId="LiveId" clId="{76F702E6-E7FD-4CC0-845F-CC4EAA4D1914}" dt="2025-06-30T17:35:20.932" v="1" actId="478"/>
          <ac:picMkLst>
            <pc:docMk/>
            <pc:sldMk cId="3105159066" sldId="2146849348"/>
            <ac:picMk id="10" creationId="{269E7EA9-CD20-153D-AF90-FF404E70C4CC}"/>
          </ac:picMkLst>
        </pc:picChg>
      </pc:sldChg>
      <pc:sldChg chg="add del">
        <pc:chgData name="Bethânia Portuguez do Nascimento" userId="985a17600bc1fa49" providerId="LiveId" clId="{76F702E6-E7FD-4CC0-845F-CC4EAA4D1914}" dt="2025-06-30T21:31:25.128" v="2027"/>
        <pc:sldMkLst>
          <pc:docMk/>
          <pc:sldMk cId="49250035" sldId="2146849351"/>
        </pc:sldMkLst>
      </pc:sldChg>
      <pc:sldChg chg="del">
        <pc:chgData name="Bethânia Portuguez do Nascimento" userId="985a17600bc1fa49" providerId="LiveId" clId="{76F702E6-E7FD-4CC0-845F-CC4EAA4D1914}" dt="2025-06-30T18:10:25.827" v="444" actId="2696"/>
        <pc:sldMkLst>
          <pc:docMk/>
          <pc:sldMk cId="2232294427" sldId="2146849353"/>
        </pc:sldMkLst>
      </pc:sldChg>
      <pc:sldChg chg="add del">
        <pc:chgData name="Bethânia Portuguez do Nascimento" userId="985a17600bc1fa49" providerId="LiveId" clId="{76F702E6-E7FD-4CC0-845F-CC4EAA4D1914}" dt="2025-06-30T18:10:31.990" v="446" actId="2696"/>
        <pc:sldMkLst>
          <pc:docMk/>
          <pc:sldMk cId="2349450766" sldId="2146849353"/>
        </pc:sldMkLst>
      </pc:sldChg>
      <pc:sldChg chg="add">
        <pc:chgData name="Bethânia Portuguez do Nascimento" userId="985a17600bc1fa49" providerId="LiveId" clId="{76F702E6-E7FD-4CC0-845F-CC4EAA4D1914}" dt="2025-06-30T21:20:16.808" v="2009"/>
        <pc:sldMkLst>
          <pc:docMk/>
          <pc:sldMk cId="2385157142" sldId="2146849353"/>
        </pc:sldMkLst>
      </pc:sldChg>
      <pc:sldChg chg="add del">
        <pc:chgData name="Bethânia Portuguez do Nascimento" userId="985a17600bc1fa49" providerId="LiveId" clId="{76F702E6-E7FD-4CC0-845F-CC4EAA4D1914}" dt="2025-06-30T21:20:12.204" v="2008" actId="2696"/>
        <pc:sldMkLst>
          <pc:docMk/>
          <pc:sldMk cId="3551398414" sldId="2146849353"/>
        </pc:sldMkLst>
      </pc:sldChg>
      <pc:sldChg chg="add">
        <pc:chgData name="Bethânia Portuguez do Nascimento" userId="985a17600bc1fa49" providerId="LiveId" clId="{76F702E6-E7FD-4CC0-845F-CC4EAA4D1914}" dt="2025-06-30T17:44:10.777" v="23"/>
        <pc:sldMkLst>
          <pc:docMk/>
          <pc:sldMk cId="1495729300" sldId="2146849358"/>
        </pc:sldMkLst>
      </pc:sldChg>
      <pc:sldChg chg="del">
        <pc:chgData name="Bethânia Portuguez do Nascimento" userId="985a17600bc1fa49" providerId="LiveId" clId="{76F702E6-E7FD-4CC0-845F-CC4EAA4D1914}" dt="2025-06-30T17:44:03.204" v="22" actId="2696"/>
        <pc:sldMkLst>
          <pc:docMk/>
          <pc:sldMk cId="3046487093" sldId="2146849358"/>
        </pc:sldMkLst>
      </pc:sldChg>
      <pc:sldChg chg="addSp delSp modSp add del mod">
        <pc:chgData name="Bethânia Portuguez do Nascimento" userId="985a17600bc1fa49" providerId="LiveId" clId="{76F702E6-E7FD-4CC0-845F-CC4EAA4D1914}" dt="2025-06-30T21:00:59.335" v="1866" actId="47"/>
        <pc:sldMkLst>
          <pc:docMk/>
          <pc:sldMk cId="134644195" sldId="2146849359"/>
        </pc:sldMkLst>
        <pc:spChg chg="mod">
          <ac:chgData name="Bethânia Portuguez do Nascimento" userId="985a17600bc1fa49" providerId="LiveId" clId="{76F702E6-E7FD-4CC0-845F-CC4EAA4D1914}" dt="2025-06-30T20:58:48.384" v="1751" actId="21"/>
          <ac:spMkLst>
            <pc:docMk/>
            <pc:sldMk cId="134644195" sldId="2146849359"/>
            <ac:spMk id="4" creationId="{D92413EA-0F86-184B-A1B0-59A86ECEDFFA}"/>
          </ac:spMkLst>
        </pc:spChg>
        <pc:spChg chg="del">
          <ac:chgData name="Bethânia Portuguez do Nascimento" userId="985a17600bc1fa49" providerId="LiveId" clId="{76F702E6-E7FD-4CC0-845F-CC4EAA4D1914}" dt="2025-06-30T20:56:43.960" v="1646" actId="478"/>
          <ac:spMkLst>
            <pc:docMk/>
            <pc:sldMk cId="134644195" sldId="2146849359"/>
            <ac:spMk id="8" creationId="{A2CE6DAB-0045-EAE8-9401-5929AA82836B}"/>
          </ac:spMkLst>
        </pc:spChg>
        <pc:graphicFrameChg chg="add del mod">
          <ac:chgData name="Bethânia Portuguez do Nascimento" userId="985a17600bc1fa49" providerId="LiveId" clId="{76F702E6-E7FD-4CC0-845F-CC4EAA4D1914}" dt="2025-06-30T20:59:02.920" v="1758" actId="21"/>
          <ac:graphicFrameMkLst>
            <pc:docMk/>
            <pc:sldMk cId="134644195" sldId="2146849359"/>
            <ac:graphicFrameMk id="10" creationId="{907707CD-2A97-5089-24A3-401CA3EC14B0}"/>
          </ac:graphicFrameMkLst>
        </pc:graphicFrameChg>
        <pc:picChg chg="del">
          <ac:chgData name="Bethânia Portuguez do Nascimento" userId="985a17600bc1fa49" providerId="LiveId" clId="{76F702E6-E7FD-4CC0-845F-CC4EAA4D1914}" dt="2025-06-30T20:56:41.186" v="1645" actId="478"/>
          <ac:picMkLst>
            <pc:docMk/>
            <pc:sldMk cId="134644195" sldId="2146849359"/>
            <ac:picMk id="3" creationId="{C239DFC6-2E01-F918-CCB0-2948FBEE4407}"/>
          </ac:picMkLst>
        </pc:picChg>
      </pc:sldChg>
      <pc:sldChg chg="modSp add del ord">
        <pc:chgData name="Bethânia Portuguez do Nascimento" userId="985a17600bc1fa49" providerId="LiveId" clId="{76F702E6-E7FD-4CC0-845F-CC4EAA4D1914}" dt="2025-06-30T20:35:14.375" v="1314" actId="2696"/>
        <pc:sldMkLst>
          <pc:docMk/>
          <pc:sldMk cId="774877906" sldId="2146849359"/>
        </pc:sldMkLst>
        <pc:graphicFrameChg chg="mod">
          <ac:chgData name="Bethânia Portuguez do Nascimento" userId="985a17600bc1fa49" providerId="LiveId" clId="{76F702E6-E7FD-4CC0-845F-CC4EAA4D1914}" dt="2025-06-30T20:21:27.010" v="525" actId="478"/>
          <ac:graphicFrameMkLst>
            <pc:docMk/>
            <pc:sldMk cId="774877906" sldId="2146849359"/>
            <ac:graphicFrameMk id="10" creationId="{907707CD-2A97-5089-24A3-401CA3EC14B0}"/>
          </ac:graphicFrameMkLst>
        </pc:graphicFrameChg>
      </pc:sldChg>
      <pc:sldChg chg="del">
        <pc:chgData name="Bethânia Portuguez do Nascimento" userId="985a17600bc1fa49" providerId="LiveId" clId="{76F702E6-E7FD-4CC0-845F-CC4EAA4D1914}" dt="2025-06-30T17:36:27.860" v="6" actId="2696"/>
        <pc:sldMkLst>
          <pc:docMk/>
          <pc:sldMk cId="2304639329" sldId="2146849359"/>
        </pc:sldMkLst>
      </pc:sldChg>
      <pc:sldChg chg="add del ord">
        <pc:chgData name="Bethânia Portuguez do Nascimento" userId="985a17600bc1fa49" providerId="LiveId" clId="{76F702E6-E7FD-4CC0-845F-CC4EAA4D1914}" dt="2025-06-30T20:56:28.270" v="1643" actId="2696"/>
        <pc:sldMkLst>
          <pc:docMk/>
          <pc:sldMk cId="4130780729" sldId="2146849359"/>
        </pc:sldMkLst>
      </pc:sldChg>
      <pc:sldChg chg="add del ord">
        <pc:chgData name="Bethânia Portuguez do Nascimento" userId="985a17600bc1fa49" providerId="LiveId" clId="{76F702E6-E7FD-4CC0-845F-CC4EAA4D1914}" dt="2025-06-30T20:56:28.270" v="1643" actId="2696"/>
        <pc:sldMkLst>
          <pc:docMk/>
          <pc:sldMk cId="856324642" sldId="2146849361"/>
        </pc:sldMkLst>
      </pc:sldChg>
      <pc:sldChg chg="addSp delSp modSp add mod">
        <pc:chgData name="Bethânia Portuguez do Nascimento" userId="985a17600bc1fa49" providerId="LiveId" clId="{76F702E6-E7FD-4CC0-845F-CC4EAA4D1914}" dt="2025-06-30T21:44:14.516" v="2114"/>
        <pc:sldMkLst>
          <pc:docMk/>
          <pc:sldMk cId="2660361933" sldId="2146849361"/>
        </pc:sldMkLst>
        <pc:spChg chg="mod">
          <ac:chgData name="Bethânia Portuguez do Nascimento" userId="985a17600bc1fa49" providerId="LiveId" clId="{76F702E6-E7FD-4CC0-845F-CC4EAA4D1914}" dt="2025-06-30T21:02:52.552" v="1998" actId="1035"/>
          <ac:spMkLst>
            <pc:docMk/>
            <pc:sldMk cId="2660361933" sldId="2146849361"/>
            <ac:spMk id="4" creationId="{1C1CDF26-1708-161B-C8DF-C0BFC0F2BBF2}"/>
          </ac:spMkLst>
        </pc:spChg>
        <pc:spChg chg="add del mod">
          <ac:chgData name="Bethânia Portuguez do Nascimento" userId="985a17600bc1fa49" providerId="LiveId" clId="{76F702E6-E7FD-4CC0-845F-CC4EAA4D1914}" dt="2025-06-30T20:58:47.125" v="1749" actId="22"/>
          <ac:spMkLst>
            <pc:docMk/>
            <pc:sldMk cId="2660361933" sldId="2146849361"/>
            <ac:spMk id="5" creationId="{49CBE1F2-993E-5040-1C3C-CA83013052AF}"/>
          </ac:spMkLst>
        </pc:spChg>
        <pc:spChg chg="add mod">
          <ac:chgData name="Bethânia Portuguez do Nascimento" userId="985a17600bc1fa49" providerId="LiveId" clId="{76F702E6-E7FD-4CC0-845F-CC4EAA4D1914}" dt="2025-06-30T20:58:56.457" v="1757"/>
          <ac:spMkLst>
            <pc:docMk/>
            <pc:sldMk cId="2660361933" sldId="2146849361"/>
            <ac:spMk id="8" creationId="{B7FDA930-74A7-5154-09A6-F287E552A525}"/>
          </ac:spMkLst>
        </pc:spChg>
        <pc:spChg chg="add mod">
          <ac:chgData name="Bethânia Portuguez do Nascimento" userId="985a17600bc1fa49" providerId="LiveId" clId="{76F702E6-E7FD-4CC0-845F-CC4EAA4D1914}" dt="2025-06-30T20:58:56.457" v="1757"/>
          <ac:spMkLst>
            <pc:docMk/>
            <pc:sldMk cId="2660361933" sldId="2146849361"/>
            <ac:spMk id="9" creationId="{F409E306-3608-FF09-3ECB-17ADADEDF50E}"/>
          </ac:spMkLst>
        </pc:spChg>
        <pc:spChg chg="add mod">
          <ac:chgData name="Bethânia Portuguez do Nascimento" userId="985a17600bc1fa49" providerId="LiveId" clId="{76F702E6-E7FD-4CC0-845F-CC4EAA4D1914}" dt="2025-06-30T21:02:29.742" v="1949" actId="1076"/>
          <ac:spMkLst>
            <pc:docMk/>
            <pc:sldMk cId="2660361933" sldId="2146849361"/>
            <ac:spMk id="12" creationId="{972E013B-3D55-CE74-CF5B-7594D240C63E}"/>
          </ac:spMkLst>
        </pc:spChg>
        <pc:spChg chg="add mod">
          <ac:chgData name="Bethânia Portuguez do Nascimento" userId="985a17600bc1fa49" providerId="LiveId" clId="{76F702E6-E7FD-4CC0-845F-CC4EAA4D1914}" dt="2025-06-30T21:02:19.181" v="1934" actId="20577"/>
          <ac:spMkLst>
            <pc:docMk/>
            <pc:sldMk cId="2660361933" sldId="2146849361"/>
            <ac:spMk id="13" creationId="{59A294F3-BCE1-2CE5-46C2-78F6FD3439CA}"/>
          </ac:spMkLst>
        </pc:spChg>
        <pc:grpChg chg="add mod">
          <ac:chgData name="Bethânia Portuguez do Nascimento" userId="985a17600bc1fa49" providerId="LiveId" clId="{76F702E6-E7FD-4CC0-845F-CC4EAA4D1914}" dt="2025-06-30T20:58:56.457" v="1757"/>
          <ac:grpSpMkLst>
            <pc:docMk/>
            <pc:sldMk cId="2660361933" sldId="2146849361"/>
            <ac:grpSpMk id="6" creationId="{3EF4726F-A4C0-1043-F32F-58FC9F58685F}"/>
          </ac:grpSpMkLst>
        </pc:grpChg>
        <pc:graphicFrameChg chg="add mod">
          <ac:chgData name="Bethânia Portuguez do Nascimento" userId="985a17600bc1fa49" providerId="LiveId" clId="{76F702E6-E7FD-4CC0-845F-CC4EAA4D1914}" dt="2025-06-30T20:58:49.705" v="1753" actId="1076"/>
          <ac:graphicFrameMkLst>
            <pc:docMk/>
            <pc:sldMk cId="2660361933" sldId="2146849361"/>
            <ac:graphicFrameMk id="2" creationId="{907707CD-2A97-5089-24A3-401CA3EC14B0}"/>
          </ac:graphicFrameMkLst>
        </pc:graphicFrameChg>
        <pc:graphicFrameChg chg="mod">
          <ac:chgData name="Bethânia Portuguez do Nascimento" userId="985a17600bc1fa49" providerId="LiveId" clId="{76F702E6-E7FD-4CC0-845F-CC4EAA4D1914}" dt="2025-06-30T21:44:14.516" v="2114"/>
          <ac:graphicFrameMkLst>
            <pc:docMk/>
            <pc:sldMk cId="2660361933" sldId="2146849361"/>
            <ac:graphicFrameMk id="10" creationId="{F91A2716-A527-C245-970E-737ACA65146A}"/>
          </ac:graphicFrameMkLst>
        </pc:graphicFrameChg>
        <pc:graphicFrameChg chg="add mod">
          <ac:chgData name="Bethânia Portuguez do Nascimento" userId="985a17600bc1fa49" providerId="LiveId" clId="{76F702E6-E7FD-4CC0-845F-CC4EAA4D1914}" dt="2025-06-30T21:01:21.023" v="1867" actId="1076"/>
          <ac:graphicFrameMkLst>
            <pc:docMk/>
            <pc:sldMk cId="2660361933" sldId="2146849361"/>
            <ac:graphicFrameMk id="11" creationId="{907707CD-2A97-5089-24A3-401CA3EC14B0}"/>
          </ac:graphicFrameMkLst>
        </pc:graphicFrameChg>
        <pc:picChg chg="del mod">
          <ac:chgData name="Bethânia Portuguez do Nascimento" userId="985a17600bc1fa49" providerId="LiveId" clId="{76F702E6-E7FD-4CC0-845F-CC4EAA4D1914}" dt="2025-06-30T21:00:07.833" v="1855" actId="478"/>
          <ac:picMkLst>
            <pc:docMk/>
            <pc:sldMk cId="2660361933" sldId="2146849361"/>
            <ac:picMk id="7" creationId="{68BBF1E7-C70F-216B-02B0-7678A65CB0C8}"/>
          </ac:picMkLst>
        </pc:picChg>
      </pc:sldChg>
      <pc:sldChg chg="add del">
        <pc:chgData name="Bethânia Portuguez do Nascimento" userId="985a17600bc1fa49" providerId="LiveId" clId="{76F702E6-E7FD-4CC0-845F-CC4EAA4D1914}" dt="2025-06-30T20:35:14.375" v="1314" actId="2696"/>
        <pc:sldMkLst>
          <pc:docMk/>
          <pc:sldMk cId="2724266630" sldId="2146849361"/>
        </pc:sldMkLst>
      </pc:sldChg>
      <pc:sldChg chg="del">
        <pc:chgData name="Bethânia Portuguez do Nascimento" userId="985a17600bc1fa49" providerId="LiveId" clId="{76F702E6-E7FD-4CC0-845F-CC4EAA4D1914}" dt="2025-06-30T17:36:27.860" v="6" actId="2696"/>
        <pc:sldMkLst>
          <pc:docMk/>
          <pc:sldMk cId="3454727402" sldId="2146849361"/>
        </pc:sldMkLst>
      </pc:sldChg>
      <pc:sldChg chg="addSp modSp add mod ord">
        <pc:chgData name="Bethânia Portuguez do Nascimento" userId="985a17600bc1fa49" providerId="LiveId" clId="{76F702E6-E7FD-4CC0-845F-CC4EAA4D1914}" dt="2025-06-30T18:08:44.369" v="371" actId="1038"/>
        <pc:sldMkLst>
          <pc:docMk/>
          <pc:sldMk cId="1140129121" sldId="2146849362"/>
        </pc:sldMkLst>
        <pc:spChg chg="mod">
          <ac:chgData name="Bethânia Portuguez do Nascimento" userId="985a17600bc1fa49" providerId="LiveId" clId="{76F702E6-E7FD-4CC0-845F-CC4EAA4D1914}" dt="2025-06-30T18:08:20.334" v="345" actId="1076"/>
          <ac:spMkLst>
            <pc:docMk/>
            <pc:sldMk cId="1140129121" sldId="2146849362"/>
            <ac:spMk id="2" creationId="{C88C08D4-3260-0570-03AF-FBF65695B4EF}"/>
          </ac:spMkLst>
        </pc:spChg>
        <pc:spChg chg="mod">
          <ac:chgData name="Bethânia Portuguez do Nascimento" userId="985a17600bc1fa49" providerId="LiveId" clId="{76F702E6-E7FD-4CC0-845F-CC4EAA4D1914}" dt="2025-06-30T18:08:15.807" v="344" actId="1076"/>
          <ac:spMkLst>
            <pc:docMk/>
            <pc:sldMk cId="1140129121" sldId="2146849362"/>
            <ac:spMk id="4" creationId="{A822619F-2E22-CF09-54B4-8E51CD919296}"/>
          </ac:spMkLst>
        </pc:spChg>
        <pc:spChg chg="add mod">
          <ac:chgData name="Bethânia Portuguez do Nascimento" userId="985a17600bc1fa49" providerId="LiveId" clId="{76F702E6-E7FD-4CC0-845F-CC4EAA4D1914}" dt="2025-06-30T18:08:44.369" v="371" actId="1038"/>
          <ac:spMkLst>
            <pc:docMk/>
            <pc:sldMk cId="1140129121" sldId="2146849362"/>
            <ac:spMk id="12" creationId="{CDCF33F3-076C-54D9-4548-87307ACA860B}"/>
          </ac:spMkLst>
        </pc:spChg>
      </pc:sldChg>
      <pc:sldChg chg="del">
        <pc:chgData name="Bethânia Portuguez do Nascimento" userId="985a17600bc1fa49" providerId="LiveId" clId="{76F702E6-E7FD-4CC0-845F-CC4EAA4D1914}" dt="2025-06-30T17:36:27.860" v="6" actId="2696"/>
        <pc:sldMkLst>
          <pc:docMk/>
          <pc:sldMk cId="3829901417" sldId="2146849362"/>
        </pc:sldMkLst>
      </pc:sldChg>
      <pc:sldChg chg="add ord">
        <pc:chgData name="Bethânia Portuguez do Nascimento" userId="985a17600bc1fa49" providerId="LiveId" clId="{76F702E6-E7FD-4CC0-845F-CC4EAA4D1914}" dt="2025-06-30T21:03:09.864" v="2002"/>
        <pc:sldMkLst>
          <pc:docMk/>
          <pc:sldMk cId="169079464" sldId="2146849363"/>
        </pc:sldMkLst>
      </pc:sldChg>
      <pc:sldChg chg="del">
        <pc:chgData name="Bethânia Portuguez do Nascimento" userId="985a17600bc1fa49" providerId="LiveId" clId="{76F702E6-E7FD-4CC0-845F-CC4EAA4D1914}" dt="2025-06-30T17:36:27.860" v="6" actId="2696"/>
        <pc:sldMkLst>
          <pc:docMk/>
          <pc:sldMk cId="449997762" sldId="2146849363"/>
        </pc:sldMkLst>
      </pc:sldChg>
      <pc:sldChg chg="add del">
        <pc:chgData name="Bethânia Portuguez do Nascimento" userId="985a17600bc1fa49" providerId="LiveId" clId="{76F702E6-E7FD-4CC0-845F-CC4EAA4D1914}" dt="2025-06-30T17:37:06.753" v="8" actId="2696"/>
        <pc:sldMkLst>
          <pc:docMk/>
          <pc:sldMk cId="1720240879" sldId="2146849363"/>
        </pc:sldMkLst>
      </pc:sldChg>
      <pc:sldChg chg="delSp modSp add del mod">
        <pc:chgData name="Bethânia Portuguez do Nascimento" userId="985a17600bc1fa49" providerId="LiveId" clId="{76F702E6-E7FD-4CC0-845F-CC4EAA4D1914}" dt="2025-06-30T17:38:23.263" v="20" actId="2696"/>
        <pc:sldMkLst>
          <pc:docMk/>
          <pc:sldMk cId="1816410423" sldId="2146849363"/>
        </pc:sldMkLst>
        <pc:spChg chg="del">
          <ac:chgData name="Bethânia Portuguez do Nascimento" userId="985a17600bc1fa49" providerId="LiveId" clId="{76F702E6-E7FD-4CC0-845F-CC4EAA4D1914}" dt="2025-06-30T17:37:21.337" v="12" actId="478"/>
          <ac:spMkLst>
            <pc:docMk/>
            <pc:sldMk cId="1816410423" sldId="2146849363"/>
            <ac:spMk id="6" creationId="{6D139A47-5B96-3494-D09F-23042D80B39A}"/>
          </ac:spMkLst>
        </pc:spChg>
        <pc:spChg chg="mod">
          <ac:chgData name="Bethânia Portuguez do Nascimento" userId="985a17600bc1fa49" providerId="LiveId" clId="{76F702E6-E7FD-4CC0-845F-CC4EAA4D1914}" dt="2025-06-30T17:37:29.977" v="15" actId="1076"/>
          <ac:spMkLst>
            <pc:docMk/>
            <pc:sldMk cId="1816410423" sldId="2146849363"/>
            <ac:spMk id="8" creationId="{BBAC2551-A25C-411B-A6DC-8A7C8AA1D548}"/>
          </ac:spMkLst>
        </pc:spChg>
      </pc:sldChg>
      <pc:sldChg chg="modSp add del mod ord">
        <pc:chgData name="Bethânia Portuguez do Nascimento" userId="985a17600bc1fa49" providerId="LiveId" clId="{76F702E6-E7FD-4CC0-845F-CC4EAA4D1914}" dt="2025-06-30T18:10:31.990" v="446" actId="2696"/>
        <pc:sldMkLst>
          <pc:docMk/>
          <pc:sldMk cId="91674244" sldId="2146849364"/>
        </pc:sldMkLst>
        <pc:spChg chg="mod">
          <ac:chgData name="Bethânia Portuguez do Nascimento" userId="985a17600bc1fa49" providerId="LiveId" clId="{76F702E6-E7FD-4CC0-845F-CC4EAA4D1914}" dt="2025-06-30T18:09:53.228" v="443" actId="1076"/>
          <ac:spMkLst>
            <pc:docMk/>
            <pc:sldMk cId="91674244" sldId="2146849364"/>
            <ac:spMk id="7" creationId="{79546643-6B11-B899-8E30-99340221DDDC}"/>
          </ac:spMkLst>
        </pc:spChg>
      </pc:sldChg>
      <pc:sldChg chg="add del">
        <pc:chgData name="Bethânia Portuguez do Nascimento" userId="985a17600bc1fa49" providerId="LiveId" clId="{76F702E6-E7FD-4CC0-845F-CC4EAA4D1914}" dt="2025-06-30T21:20:12.204" v="2008" actId="2696"/>
        <pc:sldMkLst>
          <pc:docMk/>
          <pc:sldMk cId="387908143" sldId="2146849364"/>
        </pc:sldMkLst>
      </pc:sldChg>
      <pc:sldChg chg="delSp modSp del mod ord">
        <pc:chgData name="Bethânia Portuguez do Nascimento" userId="985a17600bc1fa49" providerId="LiveId" clId="{76F702E6-E7FD-4CC0-845F-CC4EAA4D1914}" dt="2025-06-30T17:48:16.431" v="193" actId="2696"/>
        <pc:sldMkLst>
          <pc:docMk/>
          <pc:sldMk cId="701897444" sldId="2146849364"/>
        </pc:sldMkLst>
        <pc:spChg chg="del">
          <ac:chgData name="Bethânia Portuguez do Nascimento" userId="985a17600bc1fa49" providerId="LiveId" clId="{76F702E6-E7FD-4CC0-845F-CC4EAA4D1914}" dt="2025-06-30T17:35:41.934" v="3" actId="478"/>
          <ac:spMkLst>
            <pc:docMk/>
            <pc:sldMk cId="701897444" sldId="2146849364"/>
            <ac:spMk id="2" creationId="{CA5EE6E4-84A5-4826-C420-2D241C29A5D8}"/>
          </ac:spMkLst>
        </pc:spChg>
        <pc:spChg chg="mod">
          <ac:chgData name="Bethânia Portuguez do Nascimento" userId="985a17600bc1fa49" providerId="LiveId" clId="{76F702E6-E7FD-4CC0-845F-CC4EAA4D1914}" dt="2025-06-30T17:48:07.878" v="192" actId="27636"/>
          <ac:spMkLst>
            <pc:docMk/>
            <pc:sldMk cId="701897444" sldId="2146849364"/>
            <ac:spMk id="8" creationId="{CB57FE1A-72C3-7F76-CE6B-BF57D4054DCA}"/>
          </ac:spMkLst>
        </pc:spChg>
      </pc:sldChg>
      <pc:sldChg chg="add">
        <pc:chgData name="Bethânia Portuguez do Nascimento" userId="985a17600bc1fa49" providerId="LiveId" clId="{76F702E6-E7FD-4CC0-845F-CC4EAA4D1914}" dt="2025-06-30T21:20:16.808" v="2009"/>
        <pc:sldMkLst>
          <pc:docMk/>
          <pc:sldMk cId="3155413097" sldId="2146849364"/>
        </pc:sldMkLst>
      </pc:sldChg>
      <pc:sldChg chg="add del">
        <pc:chgData name="Bethânia Portuguez do Nascimento" userId="985a17600bc1fa49" providerId="LiveId" clId="{76F702E6-E7FD-4CC0-845F-CC4EAA4D1914}" dt="2025-06-30T18:02:19.084" v="317" actId="2696"/>
        <pc:sldMkLst>
          <pc:docMk/>
          <pc:sldMk cId="3469895810" sldId="2146849364"/>
        </pc:sldMkLst>
      </pc:sldChg>
      <pc:sldChg chg="modSp add del mod">
        <pc:chgData name="Bethânia Portuguez do Nascimento" userId="985a17600bc1fa49" providerId="LiveId" clId="{76F702E6-E7FD-4CC0-845F-CC4EAA4D1914}" dt="2025-06-30T17:52:05.763" v="244" actId="2696"/>
        <pc:sldMkLst>
          <pc:docMk/>
          <pc:sldMk cId="3569164156" sldId="2146849364"/>
        </pc:sldMkLst>
        <pc:spChg chg="mod">
          <ac:chgData name="Bethânia Portuguez do Nascimento" userId="985a17600bc1fa49" providerId="LiveId" clId="{76F702E6-E7FD-4CC0-845F-CC4EAA4D1914}" dt="2025-06-30T17:51:57.695" v="243" actId="20577"/>
          <ac:spMkLst>
            <pc:docMk/>
            <pc:sldMk cId="3569164156" sldId="2146849364"/>
            <ac:spMk id="8" creationId="{CB57FE1A-72C3-7F76-CE6B-BF57D4054DCA}"/>
          </ac:spMkLst>
        </pc:spChg>
      </pc:sldChg>
      <pc:sldChg chg="add ord">
        <pc:chgData name="Bethânia Portuguez do Nascimento" userId="985a17600bc1fa49" providerId="LiveId" clId="{76F702E6-E7FD-4CC0-845F-CC4EAA4D1914}" dt="2025-06-30T18:02:33.425" v="320"/>
        <pc:sldMkLst>
          <pc:docMk/>
          <pc:sldMk cId="1321492968" sldId="2146849413"/>
        </pc:sldMkLst>
      </pc:sldChg>
      <pc:sldChg chg="del">
        <pc:chgData name="Bethânia Portuguez do Nascimento" userId="985a17600bc1fa49" providerId="LiveId" clId="{76F702E6-E7FD-4CC0-845F-CC4EAA4D1914}" dt="2025-06-30T17:46:41.515" v="177" actId="2696"/>
        <pc:sldMkLst>
          <pc:docMk/>
          <pc:sldMk cId="2883041043" sldId="2146849413"/>
        </pc:sldMkLst>
      </pc:sldChg>
      <pc:sldChg chg="delSp del mod">
        <pc:chgData name="Bethânia Portuguez do Nascimento" userId="985a17600bc1fa49" providerId="LiveId" clId="{76F702E6-E7FD-4CC0-845F-CC4EAA4D1914}" dt="2025-06-30T17:36:27.860" v="6" actId="2696"/>
        <pc:sldMkLst>
          <pc:docMk/>
          <pc:sldMk cId="400995409" sldId="2146849415"/>
        </pc:sldMkLst>
        <pc:spChg chg="del">
          <ac:chgData name="Bethânia Portuguez do Nascimento" userId="985a17600bc1fa49" providerId="LiveId" clId="{76F702E6-E7FD-4CC0-845F-CC4EAA4D1914}" dt="2025-06-30T17:36:10.690" v="5" actId="478"/>
          <ac:spMkLst>
            <pc:docMk/>
            <pc:sldMk cId="400995409" sldId="2146849415"/>
            <ac:spMk id="2" creationId="{AFD4EAC8-5A1C-9349-F1FC-B4282004975E}"/>
          </ac:spMkLst>
        </pc:spChg>
      </pc:sldChg>
      <pc:sldChg chg="delSp add del mod">
        <pc:chgData name="Bethânia Portuguez do Nascimento" userId="985a17600bc1fa49" providerId="LiveId" clId="{76F702E6-E7FD-4CC0-845F-CC4EAA4D1914}" dt="2025-06-30T18:08:22.159" v="346" actId="47"/>
        <pc:sldMkLst>
          <pc:docMk/>
          <pc:sldMk cId="1383873806" sldId="2146849415"/>
        </pc:sldMkLst>
        <pc:spChg chg="del">
          <ac:chgData name="Bethânia Portuguez do Nascimento" userId="985a17600bc1fa49" providerId="LiveId" clId="{76F702E6-E7FD-4CC0-845F-CC4EAA4D1914}" dt="2025-06-30T18:07:59.745" v="340" actId="21"/>
          <ac:spMkLst>
            <pc:docMk/>
            <pc:sldMk cId="1383873806" sldId="2146849415"/>
            <ac:spMk id="12" creationId="{CDCF33F3-076C-54D9-4548-87307ACA860B}"/>
          </ac:spMkLst>
        </pc:spChg>
      </pc:sldChg>
      <pc:sldChg chg="modSp mod">
        <pc:chgData name="Bethânia Portuguez do Nascimento" userId="985a17600bc1fa49" providerId="LiveId" clId="{76F702E6-E7FD-4CC0-845F-CC4EAA4D1914}" dt="2025-06-30T21:36:49.359" v="2057" actId="1076"/>
        <pc:sldMkLst>
          <pc:docMk/>
          <pc:sldMk cId="366095075" sldId="2146849417"/>
        </pc:sldMkLst>
        <pc:spChg chg="mod">
          <ac:chgData name="Bethânia Portuguez do Nascimento" userId="985a17600bc1fa49" providerId="LiveId" clId="{76F702E6-E7FD-4CC0-845F-CC4EAA4D1914}" dt="2025-06-30T21:36:49.359" v="2057" actId="1076"/>
          <ac:spMkLst>
            <pc:docMk/>
            <pc:sldMk cId="366095075" sldId="2146849417"/>
            <ac:spMk id="2" creationId="{E0009BFC-4A76-93EE-54AB-7FD6D392BBED}"/>
          </ac:spMkLst>
        </pc:spChg>
        <pc:spChg chg="mod">
          <ac:chgData name="Bethânia Portuguez do Nascimento" userId="985a17600bc1fa49" providerId="LiveId" clId="{76F702E6-E7FD-4CC0-845F-CC4EAA4D1914}" dt="2025-06-30T21:36:41.571" v="2056" actId="1076"/>
          <ac:spMkLst>
            <pc:docMk/>
            <pc:sldMk cId="366095075" sldId="2146849417"/>
            <ac:spMk id="3" creationId="{058D4147-BFD8-336E-AE3B-7975D2D7ED0F}"/>
          </ac:spMkLst>
        </pc:spChg>
      </pc:sldChg>
      <pc:sldChg chg="delSp modSp add del mod">
        <pc:chgData name="Bethânia Portuguez do Nascimento" userId="985a17600bc1fa49" providerId="LiveId" clId="{76F702E6-E7FD-4CC0-845F-CC4EAA4D1914}" dt="2025-06-30T21:27:00.888" v="2024"/>
        <pc:sldMkLst>
          <pc:docMk/>
          <pc:sldMk cId="1105928635" sldId="2146849419"/>
        </pc:sldMkLst>
        <pc:spChg chg="mod">
          <ac:chgData name="Bethânia Portuguez do Nascimento" userId="985a17600bc1fa49" providerId="LiveId" clId="{76F702E6-E7FD-4CC0-845F-CC4EAA4D1914}" dt="2025-06-30T18:04:36.909" v="339" actId="1076"/>
          <ac:spMkLst>
            <pc:docMk/>
            <pc:sldMk cId="1105928635" sldId="2146849419"/>
            <ac:spMk id="2" creationId="{FD4C5F71-7D2C-B811-81FF-29AB1AF91915}"/>
          </ac:spMkLst>
        </pc:spChg>
        <pc:spChg chg="del">
          <ac:chgData name="Bethânia Portuguez do Nascimento" userId="985a17600bc1fa49" providerId="LiveId" clId="{76F702E6-E7FD-4CC0-845F-CC4EAA4D1914}" dt="2025-06-30T17:35:46.962" v="4" actId="478"/>
          <ac:spMkLst>
            <pc:docMk/>
            <pc:sldMk cId="1105928635" sldId="2146849419"/>
            <ac:spMk id="3" creationId="{53F2B973-8529-BA3B-0116-47A10C2CAB2C}"/>
          </ac:spMkLst>
        </pc:spChg>
      </pc:sldChg>
      <pc:sldChg chg="modSp mod">
        <pc:chgData name="Bethânia Portuguez do Nascimento" userId="985a17600bc1fa49" providerId="LiveId" clId="{76F702E6-E7FD-4CC0-845F-CC4EAA4D1914}" dt="2025-06-30T21:42:12.851" v="2103" actId="12"/>
        <pc:sldMkLst>
          <pc:docMk/>
          <pc:sldMk cId="258008289" sldId="2146849420"/>
        </pc:sldMkLst>
        <pc:spChg chg="mod">
          <ac:chgData name="Bethânia Portuguez do Nascimento" userId="985a17600bc1fa49" providerId="LiveId" clId="{76F702E6-E7FD-4CC0-845F-CC4EAA4D1914}" dt="2025-06-30T21:42:12.851" v="2103" actId="12"/>
          <ac:spMkLst>
            <pc:docMk/>
            <pc:sldMk cId="258008289" sldId="2146849420"/>
            <ac:spMk id="5" creationId="{42592EBA-4346-2E68-7D80-7D8F13EF3003}"/>
          </ac:spMkLst>
        </pc:spChg>
      </pc:sldChg>
      <pc:sldChg chg="modSp mod">
        <pc:chgData name="Bethânia Portuguez do Nascimento" userId="985a17600bc1fa49" providerId="LiveId" clId="{76F702E6-E7FD-4CC0-845F-CC4EAA4D1914}" dt="2025-06-30T18:09:27.684" v="397" actId="6549"/>
        <pc:sldMkLst>
          <pc:docMk/>
          <pc:sldMk cId="1859883546" sldId="2146849421"/>
        </pc:sldMkLst>
        <pc:spChg chg="mod">
          <ac:chgData name="Bethânia Portuguez do Nascimento" userId="985a17600bc1fa49" providerId="LiveId" clId="{76F702E6-E7FD-4CC0-845F-CC4EAA4D1914}" dt="2025-06-30T18:09:27.684" v="397" actId="6549"/>
          <ac:spMkLst>
            <pc:docMk/>
            <pc:sldMk cId="1859883546" sldId="2146849421"/>
            <ac:spMk id="11" creationId="{9E00F095-A338-8B15-3426-911421DED2E9}"/>
          </ac:spMkLst>
        </pc:spChg>
      </pc:sldChg>
      <pc:sldChg chg="delSp mod">
        <pc:chgData name="Bethânia Portuguez do Nascimento" userId="985a17600bc1fa49" providerId="LiveId" clId="{76F702E6-E7FD-4CC0-845F-CC4EAA4D1914}" dt="2025-06-30T17:46:37.098" v="176" actId="478"/>
        <pc:sldMkLst>
          <pc:docMk/>
          <pc:sldMk cId="2538602917" sldId="2146849422"/>
        </pc:sldMkLst>
        <pc:spChg chg="del">
          <ac:chgData name="Bethânia Portuguez do Nascimento" userId="985a17600bc1fa49" providerId="LiveId" clId="{76F702E6-E7FD-4CC0-845F-CC4EAA4D1914}" dt="2025-06-30T17:46:37.098" v="176" actId="478"/>
          <ac:spMkLst>
            <pc:docMk/>
            <pc:sldMk cId="2538602917" sldId="2146849422"/>
            <ac:spMk id="2" creationId="{35DB7588-296E-BD07-A17F-ACCF9C14F12C}"/>
          </ac:spMkLst>
        </pc:spChg>
      </pc:sldChg>
      <pc:sldChg chg="add del">
        <pc:chgData name="Bethânia Portuguez do Nascimento" userId="985a17600bc1fa49" providerId="LiveId" clId="{76F702E6-E7FD-4CC0-845F-CC4EAA4D1914}" dt="2025-06-30T21:20:03.417" v="2005" actId="47"/>
        <pc:sldMkLst>
          <pc:docMk/>
          <pc:sldMk cId="2775850591" sldId="2146849423"/>
        </pc:sldMkLst>
      </pc:sldChg>
      <pc:sldChg chg="del">
        <pc:chgData name="Bethânia Portuguez do Nascimento" userId="985a17600bc1fa49" providerId="LiveId" clId="{76F702E6-E7FD-4CC0-845F-CC4EAA4D1914}" dt="2025-06-30T17:56:23.795" v="293" actId="47"/>
        <pc:sldMkLst>
          <pc:docMk/>
          <pc:sldMk cId="3520889922" sldId="2146849425"/>
        </pc:sldMkLst>
      </pc:sldChg>
      <pc:sldChg chg="delSp del mod">
        <pc:chgData name="Bethânia Portuguez do Nascimento" userId="985a17600bc1fa49" providerId="LiveId" clId="{76F702E6-E7FD-4CC0-845F-CC4EAA4D1914}" dt="2025-06-30T17:56:25.926" v="294" actId="47"/>
        <pc:sldMkLst>
          <pc:docMk/>
          <pc:sldMk cId="1985717632" sldId="2146849426"/>
        </pc:sldMkLst>
        <pc:spChg chg="del">
          <ac:chgData name="Bethânia Portuguez do Nascimento" userId="985a17600bc1fa49" providerId="LiveId" clId="{76F702E6-E7FD-4CC0-845F-CC4EAA4D1914}" dt="2025-06-30T17:46:32.192" v="175" actId="478"/>
          <ac:spMkLst>
            <pc:docMk/>
            <pc:sldMk cId="1985717632" sldId="2146849426"/>
            <ac:spMk id="2" creationId="{AE1E29AE-DA9C-98A5-AA9F-C0B071EA022A}"/>
          </ac:spMkLst>
        </pc:spChg>
      </pc:sldChg>
      <pc:sldChg chg="delSp modSp mod">
        <pc:chgData name="Bethânia Portuguez do Nascimento" userId="985a17600bc1fa49" providerId="LiveId" clId="{76F702E6-E7FD-4CC0-845F-CC4EAA4D1914}" dt="2025-06-30T21:33:34.767" v="2037" actId="1036"/>
        <pc:sldMkLst>
          <pc:docMk/>
          <pc:sldMk cId="2157242659" sldId="2146849427"/>
        </pc:sldMkLst>
        <pc:spChg chg="mod">
          <ac:chgData name="Bethânia Portuguez do Nascimento" userId="985a17600bc1fa49" providerId="LiveId" clId="{76F702E6-E7FD-4CC0-845F-CC4EAA4D1914}" dt="2025-06-30T21:33:34.767" v="2037" actId="1036"/>
          <ac:spMkLst>
            <pc:docMk/>
            <pc:sldMk cId="2157242659" sldId="2146849427"/>
            <ac:spMk id="2" creationId="{9F52DDC5-3324-211D-DD72-D031D7084AB4}"/>
          </ac:spMkLst>
        </pc:spChg>
        <pc:spChg chg="del">
          <ac:chgData name="Bethânia Portuguez do Nascimento" userId="985a17600bc1fa49" providerId="LiveId" clId="{76F702E6-E7FD-4CC0-845F-CC4EAA4D1914}" dt="2025-06-30T17:49:16.863" v="229" actId="478"/>
          <ac:spMkLst>
            <pc:docMk/>
            <pc:sldMk cId="2157242659" sldId="2146849427"/>
            <ac:spMk id="3" creationId="{AA97BF31-1699-FE40-26F9-741048524751}"/>
          </ac:spMkLst>
        </pc:spChg>
      </pc:sldChg>
      <pc:sldChg chg="addSp delSp modSp mod">
        <pc:chgData name="Bethânia Portuguez do Nascimento" userId="985a17600bc1fa49" providerId="LiveId" clId="{76F702E6-E7FD-4CC0-845F-CC4EAA4D1914}" dt="2025-06-30T21:41:52.371" v="2102" actId="478"/>
        <pc:sldMkLst>
          <pc:docMk/>
          <pc:sldMk cId="2122000440" sldId="2146849428"/>
        </pc:sldMkLst>
        <pc:spChg chg="mod">
          <ac:chgData name="Bethânia Portuguez do Nascimento" userId="985a17600bc1fa49" providerId="LiveId" clId="{76F702E6-E7FD-4CC0-845F-CC4EAA4D1914}" dt="2025-06-30T21:41:49.406" v="2101" actId="255"/>
          <ac:spMkLst>
            <pc:docMk/>
            <pc:sldMk cId="2122000440" sldId="2146849428"/>
            <ac:spMk id="3" creationId="{23496B0C-8206-31AA-14BB-5BF04CD3FCA1}"/>
          </ac:spMkLst>
        </pc:spChg>
        <pc:spChg chg="add del mod">
          <ac:chgData name="Bethânia Portuguez do Nascimento" userId="985a17600bc1fa49" providerId="LiveId" clId="{76F702E6-E7FD-4CC0-845F-CC4EAA4D1914}" dt="2025-06-30T21:41:52.371" v="2102" actId="478"/>
          <ac:spMkLst>
            <pc:docMk/>
            <pc:sldMk cId="2122000440" sldId="2146849428"/>
            <ac:spMk id="4" creationId="{E56A17FE-972F-046C-5B03-F554EDED852B}"/>
          </ac:spMkLst>
        </pc:spChg>
      </pc:sldChg>
      <pc:sldChg chg="del">
        <pc:chgData name="Bethânia Portuguez do Nascimento" userId="985a17600bc1fa49" providerId="LiveId" clId="{76F702E6-E7FD-4CC0-845F-CC4EAA4D1914}" dt="2025-06-30T21:31:01.402" v="2026" actId="47"/>
        <pc:sldMkLst>
          <pc:docMk/>
          <pc:sldMk cId="2593730666" sldId="2146849430"/>
        </pc:sldMkLst>
      </pc:sldChg>
      <pc:sldChg chg="modSp add mod">
        <pc:chgData name="Bethânia Portuguez do Nascimento" userId="985a17600bc1fa49" providerId="LiveId" clId="{76F702E6-E7FD-4CC0-845F-CC4EAA4D1914}" dt="2025-06-30T21:38:00.437" v="2067" actId="1036"/>
        <pc:sldMkLst>
          <pc:docMk/>
          <pc:sldMk cId="3611375088" sldId="2146849432"/>
        </pc:sldMkLst>
        <pc:spChg chg="mod">
          <ac:chgData name="Bethânia Portuguez do Nascimento" userId="985a17600bc1fa49" providerId="LiveId" clId="{76F702E6-E7FD-4CC0-845F-CC4EAA4D1914}" dt="2025-06-30T21:38:00.437" v="2067" actId="1036"/>
          <ac:spMkLst>
            <pc:docMk/>
            <pc:sldMk cId="3611375088" sldId="2146849432"/>
            <ac:spMk id="11" creationId="{F27D477E-35A6-AFB6-C47A-2E3042EA9E9A}"/>
          </ac:spMkLst>
        </pc:spChg>
      </pc:sldChg>
      <pc:sldChg chg="addSp delSp modSp add mod">
        <pc:chgData name="Bethânia Portuguez do Nascimento" userId="985a17600bc1fa49" providerId="LiveId" clId="{76F702E6-E7FD-4CC0-845F-CC4EAA4D1914}" dt="2025-06-30T18:09:47.078" v="442" actId="27636"/>
        <pc:sldMkLst>
          <pc:docMk/>
          <pc:sldMk cId="392010728" sldId="2146849433"/>
        </pc:sldMkLst>
        <pc:spChg chg="mod">
          <ac:chgData name="Bethânia Portuguez do Nascimento" userId="985a17600bc1fa49" providerId="LiveId" clId="{76F702E6-E7FD-4CC0-845F-CC4EAA4D1914}" dt="2025-06-30T18:09:47.078" v="442" actId="27636"/>
          <ac:spMkLst>
            <pc:docMk/>
            <pc:sldMk cId="392010728" sldId="2146849433"/>
            <ac:spMk id="2" creationId="{1679EC35-243F-6E31-3460-F4643FCF7AE7}"/>
          </ac:spMkLst>
        </pc:spChg>
        <pc:spChg chg="del">
          <ac:chgData name="Bethânia Portuguez do Nascimento" userId="985a17600bc1fa49" providerId="LiveId" clId="{76F702E6-E7FD-4CC0-845F-CC4EAA4D1914}" dt="2025-06-30T18:03:46.738" v="323" actId="478"/>
          <ac:spMkLst>
            <pc:docMk/>
            <pc:sldMk cId="392010728" sldId="2146849433"/>
            <ac:spMk id="7" creationId="{7ADE2924-DDE5-8FE0-8DA3-239460A8BBD4}"/>
          </ac:spMkLst>
        </pc:spChg>
        <pc:picChg chg="add del">
          <ac:chgData name="Bethânia Portuguez do Nascimento" userId="985a17600bc1fa49" providerId="LiveId" clId="{76F702E6-E7FD-4CC0-845F-CC4EAA4D1914}" dt="2025-06-30T18:03:33.982" v="322" actId="478"/>
          <ac:picMkLst>
            <pc:docMk/>
            <pc:sldMk cId="392010728" sldId="2146849433"/>
            <ac:picMk id="4" creationId="{E8F2B0C3-4448-5DA9-FE55-9E0DF3639FF3}"/>
          </ac:picMkLst>
        </pc:picChg>
      </pc:sldChg>
      <pc:sldChg chg="addSp delSp modSp add mod ord">
        <pc:chgData name="Bethânia Portuguez do Nascimento" userId="985a17600bc1fa49" providerId="LiveId" clId="{76F702E6-E7FD-4CC0-845F-CC4EAA4D1914}" dt="2025-06-30T21:39:31.429" v="2074" actId="20577"/>
        <pc:sldMkLst>
          <pc:docMk/>
          <pc:sldMk cId="1595124531" sldId="2146849434"/>
        </pc:sldMkLst>
        <pc:spChg chg="add mod">
          <ac:chgData name="Bethânia Portuguez do Nascimento" userId="985a17600bc1fa49" providerId="LiveId" clId="{76F702E6-E7FD-4CC0-845F-CC4EAA4D1914}" dt="2025-06-30T20:18:17.588" v="480" actId="113"/>
          <ac:spMkLst>
            <pc:docMk/>
            <pc:sldMk cId="1595124531" sldId="2146849434"/>
            <ac:spMk id="2" creationId="{B542CC01-270B-84C9-5A0D-1691A1F0DB0A}"/>
          </ac:spMkLst>
        </pc:spChg>
        <pc:spChg chg="mod">
          <ac:chgData name="Bethânia Portuguez do Nascimento" userId="985a17600bc1fa49" providerId="LiveId" clId="{76F702E6-E7FD-4CC0-845F-CC4EAA4D1914}" dt="2025-06-30T20:32:25.245" v="1016" actId="20577"/>
          <ac:spMkLst>
            <pc:docMk/>
            <pc:sldMk cId="1595124531" sldId="2146849434"/>
            <ac:spMk id="4" creationId="{15E93B15-464E-89B1-DCE1-5EE302E0A9D7}"/>
          </ac:spMkLst>
        </pc:spChg>
        <pc:spChg chg="del">
          <ac:chgData name="Bethânia Portuguez do Nascimento" userId="985a17600bc1fa49" providerId="LiveId" clId="{76F702E6-E7FD-4CC0-845F-CC4EAA4D1914}" dt="2025-06-30T20:16:12.804" v="449" actId="478"/>
          <ac:spMkLst>
            <pc:docMk/>
            <pc:sldMk cId="1595124531" sldId="2146849434"/>
            <ac:spMk id="6" creationId="{B821A4AA-A5AB-FAD1-6A3A-5921DA569F68}"/>
          </ac:spMkLst>
        </pc:spChg>
        <pc:spChg chg="add mod">
          <ac:chgData name="Bethânia Portuguez do Nascimento" userId="985a17600bc1fa49" providerId="LiveId" clId="{76F702E6-E7FD-4CC0-845F-CC4EAA4D1914}" dt="2025-06-30T21:39:31.429" v="2074" actId="20577"/>
          <ac:spMkLst>
            <pc:docMk/>
            <pc:sldMk cId="1595124531" sldId="2146849434"/>
            <ac:spMk id="7" creationId="{A01F3670-A22E-8A8B-DAF0-2A683A12BE84}"/>
          </ac:spMkLst>
        </pc:spChg>
        <pc:spChg chg="mod">
          <ac:chgData name="Bethânia Portuguez do Nascimento" userId="985a17600bc1fa49" providerId="LiveId" clId="{76F702E6-E7FD-4CC0-845F-CC4EAA4D1914}" dt="2025-06-30T20:19:13.831" v="485" actId="14100"/>
          <ac:spMkLst>
            <pc:docMk/>
            <pc:sldMk cId="1595124531" sldId="2146849434"/>
            <ac:spMk id="8" creationId="{B0FD6E16-CF96-3CF5-B603-61D424C2F32B}"/>
          </ac:spMkLst>
        </pc:spChg>
        <pc:spChg chg="add del mod">
          <ac:chgData name="Bethânia Portuguez do Nascimento" userId="985a17600bc1fa49" providerId="LiveId" clId="{76F702E6-E7FD-4CC0-845F-CC4EAA4D1914}" dt="2025-06-30T20:23:35.494" v="530"/>
          <ac:spMkLst>
            <pc:docMk/>
            <pc:sldMk cId="1595124531" sldId="2146849434"/>
            <ac:spMk id="11" creationId="{A75C1884-33AB-34FB-0D01-D5C95BE6D2F6}"/>
          </ac:spMkLst>
        </pc:spChg>
        <pc:spChg chg="mod">
          <ac:chgData name="Bethânia Portuguez do Nascimento" userId="985a17600bc1fa49" providerId="LiveId" clId="{76F702E6-E7FD-4CC0-845F-CC4EAA4D1914}" dt="2025-06-30T20:27:10.364" v="794" actId="1076"/>
          <ac:spMkLst>
            <pc:docMk/>
            <pc:sldMk cId="1595124531" sldId="2146849434"/>
            <ac:spMk id="14" creationId="{28F24460-099B-7BD4-9DAF-813A6FC8CA6E}"/>
          </ac:spMkLst>
        </pc:spChg>
        <pc:spChg chg="add del mod">
          <ac:chgData name="Bethânia Portuguez do Nascimento" userId="985a17600bc1fa49" providerId="LiveId" clId="{76F702E6-E7FD-4CC0-845F-CC4EAA4D1914}" dt="2025-06-30T20:25:54.422" v="651" actId="478"/>
          <ac:spMkLst>
            <pc:docMk/>
            <pc:sldMk cId="1595124531" sldId="2146849434"/>
            <ac:spMk id="15" creationId="{3F483E48-8B74-457B-FAC0-FC04C0C0C9E6}"/>
          </ac:spMkLst>
        </pc:spChg>
        <pc:spChg chg="add mod">
          <ac:chgData name="Bethânia Portuguez do Nascimento" userId="985a17600bc1fa49" providerId="LiveId" clId="{76F702E6-E7FD-4CC0-845F-CC4EAA4D1914}" dt="2025-06-30T20:29:35.542" v="864" actId="1038"/>
          <ac:spMkLst>
            <pc:docMk/>
            <pc:sldMk cId="1595124531" sldId="2146849434"/>
            <ac:spMk id="17" creationId="{4F5001C8-BF0C-D220-AC2C-D26000CB4EFA}"/>
          </ac:spMkLst>
        </pc:spChg>
        <pc:spChg chg="add mod">
          <ac:chgData name="Bethânia Portuguez do Nascimento" userId="985a17600bc1fa49" providerId="LiveId" clId="{76F702E6-E7FD-4CC0-845F-CC4EAA4D1914}" dt="2025-06-30T20:29:35.542" v="864" actId="1038"/>
          <ac:spMkLst>
            <pc:docMk/>
            <pc:sldMk cId="1595124531" sldId="2146849434"/>
            <ac:spMk id="18" creationId="{4EC61D11-3EB1-1518-5C69-926CC5C4F6E7}"/>
          </ac:spMkLst>
        </pc:spChg>
        <pc:spChg chg="add mod">
          <ac:chgData name="Bethânia Portuguez do Nascimento" userId="985a17600bc1fa49" providerId="LiveId" clId="{76F702E6-E7FD-4CC0-845F-CC4EAA4D1914}" dt="2025-06-30T20:29:35.542" v="864" actId="1038"/>
          <ac:spMkLst>
            <pc:docMk/>
            <pc:sldMk cId="1595124531" sldId="2146849434"/>
            <ac:spMk id="19" creationId="{769F3941-8BB7-C240-C8BF-3A51F5078196}"/>
          </ac:spMkLst>
        </pc:spChg>
        <pc:spChg chg="add mod">
          <ac:chgData name="Bethânia Portuguez do Nascimento" userId="985a17600bc1fa49" providerId="LiveId" clId="{76F702E6-E7FD-4CC0-845F-CC4EAA4D1914}" dt="2025-06-30T20:29:35.542" v="864" actId="1038"/>
          <ac:spMkLst>
            <pc:docMk/>
            <pc:sldMk cId="1595124531" sldId="2146849434"/>
            <ac:spMk id="20" creationId="{5A72217C-7ABD-624E-162B-66B4C410CEE1}"/>
          </ac:spMkLst>
        </pc:spChg>
        <pc:spChg chg="add mod">
          <ac:chgData name="Bethânia Portuguez do Nascimento" userId="985a17600bc1fa49" providerId="LiveId" clId="{76F702E6-E7FD-4CC0-845F-CC4EAA4D1914}" dt="2025-06-30T20:29:35.542" v="864" actId="1038"/>
          <ac:spMkLst>
            <pc:docMk/>
            <pc:sldMk cId="1595124531" sldId="2146849434"/>
            <ac:spMk id="21" creationId="{A02D547F-7E22-BCC4-3EA6-227E386752E8}"/>
          </ac:spMkLst>
        </pc:spChg>
        <pc:spChg chg="add mod">
          <ac:chgData name="Bethânia Portuguez do Nascimento" userId="985a17600bc1fa49" providerId="LiveId" clId="{76F702E6-E7FD-4CC0-845F-CC4EAA4D1914}" dt="2025-06-30T20:29:35.542" v="864" actId="1038"/>
          <ac:spMkLst>
            <pc:docMk/>
            <pc:sldMk cId="1595124531" sldId="2146849434"/>
            <ac:spMk id="22" creationId="{9946BD1B-3306-CEA7-2EAD-7D62A9CD6C30}"/>
          </ac:spMkLst>
        </pc:spChg>
        <pc:spChg chg="add mod">
          <ac:chgData name="Bethânia Portuguez do Nascimento" userId="985a17600bc1fa49" providerId="LiveId" clId="{76F702E6-E7FD-4CC0-845F-CC4EAA4D1914}" dt="2025-06-30T20:29:35.542" v="864" actId="1038"/>
          <ac:spMkLst>
            <pc:docMk/>
            <pc:sldMk cId="1595124531" sldId="2146849434"/>
            <ac:spMk id="23" creationId="{1320AF1C-1C80-FE9A-03D5-F3E6EDE551D1}"/>
          </ac:spMkLst>
        </pc:spChg>
        <pc:spChg chg="add mod">
          <ac:chgData name="Bethânia Portuguez do Nascimento" userId="985a17600bc1fa49" providerId="LiveId" clId="{76F702E6-E7FD-4CC0-845F-CC4EAA4D1914}" dt="2025-06-30T20:30:33.239" v="870" actId="20577"/>
          <ac:spMkLst>
            <pc:docMk/>
            <pc:sldMk cId="1595124531" sldId="2146849434"/>
            <ac:spMk id="24" creationId="{F310AB10-5A83-733D-FA9B-C1B7B78D5649}"/>
          </ac:spMkLst>
        </pc:spChg>
        <pc:grpChg chg="add del mod">
          <ac:chgData name="Bethânia Portuguez do Nascimento" userId="985a17600bc1fa49" providerId="LiveId" clId="{76F702E6-E7FD-4CC0-845F-CC4EAA4D1914}" dt="2025-06-30T20:27:46.587" v="821" actId="478"/>
          <ac:grpSpMkLst>
            <pc:docMk/>
            <pc:sldMk cId="1595124531" sldId="2146849434"/>
            <ac:grpSpMk id="12" creationId="{E6941F56-1D03-8431-34C6-2130CF76C531}"/>
          </ac:grpSpMkLst>
        </pc:grpChg>
        <pc:graphicFrameChg chg="del">
          <ac:chgData name="Bethânia Portuguez do Nascimento" userId="985a17600bc1fa49" providerId="LiveId" clId="{76F702E6-E7FD-4CC0-845F-CC4EAA4D1914}" dt="2025-06-30T20:16:16.379" v="450" actId="478"/>
          <ac:graphicFrameMkLst>
            <pc:docMk/>
            <pc:sldMk cId="1595124531" sldId="2146849434"/>
            <ac:graphicFrameMk id="10" creationId="{C762A137-69A3-D589-75A8-8FC47A2B82FA}"/>
          </ac:graphicFrameMkLst>
        </pc:graphicFrameChg>
        <pc:picChg chg="mod">
          <ac:chgData name="Bethânia Portuguez do Nascimento" userId="985a17600bc1fa49" providerId="LiveId" clId="{76F702E6-E7FD-4CC0-845F-CC4EAA4D1914}" dt="2025-06-30T20:28:24.680" v="826" actId="1036"/>
          <ac:picMkLst>
            <pc:docMk/>
            <pc:sldMk cId="1595124531" sldId="2146849434"/>
            <ac:picMk id="3" creationId="{0BDEDCA9-F4FB-517E-9C06-22D3B910583D}"/>
          </ac:picMkLst>
        </pc:picChg>
        <pc:picChg chg="add del mod">
          <ac:chgData name="Bethânia Portuguez do Nascimento" userId="985a17600bc1fa49" providerId="LiveId" clId="{76F702E6-E7FD-4CC0-845F-CC4EAA4D1914}" dt="2025-06-30T20:20:21.141" v="509" actId="478"/>
          <ac:picMkLst>
            <pc:docMk/>
            <pc:sldMk cId="1595124531" sldId="2146849434"/>
            <ac:picMk id="5" creationId="{81D64162-8778-2DDA-8461-2AA1C77C1FC3}"/>
          </ac:picMkLst>
        </pc:picChg>
        <pc:picChg chg="add del mod">
          <ac:chgData name="Bethânia Portuguez do Nascimento" userId="985a17600bc1fa49" providerId="LiveId" clId="{76F702E6-E7FD-4CC0-845F-CC4EAA4D1914}" dt="2025-06-30T20:24:55.818" v="549" actId="478"/>
          <ac:picMkLst>
            <pc:docMk/>
            <pc:sldMk cId="1595124531" sldId="2146849434"/>
            <ac:picMk id="9" creationId="{F98D28F8-084F-33BE-8430-AC506CDFB528}"/>
          </ac:picMkLst>
        </pc:picChg>
        <pc:picChg chg="mod">
          <ac:chgData name="Bethânia Portuguez do Nascimento" userId="985a17600bc1fa49" providerId="LiveId" clId="{76F702E6-E7FD-4CC0-845F-CC4EAA4D1914}" dt="2025-06-30T20:27:10.364" v="794" actId="1076"/>
          <ac:picMkLst>
            <pc:docMk/>
            <pc:sldMk cId="1595124531" sldId="2146849434"/>
            <ac:picMk id="13" creationId="{7DE41FF8-EE30-03EB-5FC9-E784A2B53056}"/>
          </ac:picMkLst>
        </pc:picChg>
        <pc:picChg chg="add mod modCrop">
          <ac:chgData name="Bethânia Portuguez do Nascimento" userId="985a17600bc1fa49" providerId="LiveId" clId="{76F702E6-E7FD-4CC0-845F-CC4EAA4D1914}" dt="2025-06-30T20:29:25.698" v="851" actId="732"/>
          <ac:picMkLst>
            <pc:docMk/>
            <pc:sldMk cId="1595124531" sldId="2146849434"/>
            <ac:picMk id="16" creationId="{6C2492A4-AF48-EC79-FC22-4EA451D22B71}"/>
          </ac:picMkLst>
        </pc:picChg>
      </pc:sldChg>
      <pc:sldChg chg="addSp delSp modSp add mod ord">
        <pc:chgData name="Bethânia Portuguez do Nascimento" userId="985a17600bc1fa49" providerId="LiveId" clId="{76F702E6-E7FD-4CC0-845F-CC4EAA4D1914}" dt="2025-06-30T21:39:36.799" v="2081" actId="20577"/>
        <pc:sldMkLst>
          <pc:docMk/>
          <pc:sldMk cId="2684194798" sldId="2146849435"/>
        </pc:sldMkLst>
        <pc:spChg chg="add del mod">
          <ac:chgData name="Bethânia Portuguez do Nascimento" userId="985a17600bc1fa49" providerId="LiveId" clId="{76F702E6-E7FD-4CC0-845F-CC4EAA4D1914}" dt="2025-06-30T20:32:39.784" v="1022" actId="478"/>
          <ac:spMkLst>
            <pc:docMk/>
            <pc:sldMk cId="2684194798" sldId="2146849435"/>
            <ac:spMk id="3" creationId="{BAF4CAB8-0363-3CB2-90D3-5FCFEF36773A}"/>
          </ac:spMkLst>
        </pc:spChg>
        <pc:spChg chg="mod">
          <ac:chgData name="Bethânia Portuguez do Nascimento" userId="985a17600bc1fa49" providerId="LiveId" clId="{76F702E6-E7FD-4CC0-845F-CC4EAA4D1914}" dt="2025-06-30T20:33:23.872" v="1075" actId="1037"/>
          <ac:spMkLst>
            <pc:docMk/>
            <pc:sldMk cId="2684194798" sldId="2146849435"/>
            <ac:spMk id="4" creationId="{5A0C4316-84B7-46B4-7F74-1A73B6C2A3F5}"/>
          </ac:spMkLst>
        </pc:spChg>
        <pc:spChg chg="add mod">
          <ac:chgData name="Bethânia Portuguez do Nascimento" userId="985a17600bc1fa49" providerId="LiveId" clId="{76F702E6-E7FD-4CC0-845F-CC4EAA4D1914}" dt="2025-06-30T20:36:01.985" v="1317" actId="1076"/>
          <ac:spMkLst>
            <pc:docMk/>
            <pc:sldMk cId="2684194798" sldId="2146849435"/>
            <ac:spMk id="5" creationId="{0CF3144F-B6AB-D294-C66F-C912BA39821E}"/>
          </ac:spMkLst>
        </pc:spChg>
        <pc:spChg chg="add mod">
          <ac:chgData name="Bethânia Portuguez do Nascimento" userId="985a17600bc1fa49" providerId="LiveId" clId="{76F702E6-E7FD-4CC0-845F-CC4EAA4D1914}" dt="2025-06-30T21:39:36.799" v="2081" actId="20577"/>
          <ac:spMkLst>
            <pc:docMk/>
            <pc:sldMk cId="2684194798" sldId="2146849435"/>
            <ac:spMk id="6" creationId="{01601EB3-65C5-03A5-CDC1-510E25B6AE4A}"/>
          </ac:spMkLst>
        </pc:spChg>
        <pc:spChg chg="add mod">
          <ac:chgData name="Bethânia Portuguez do Nascimento" userId="985a17600bc1fa49" providerId="LiveId" clId="{76F702E6-E7FD-4CC0-845F-CC4EAA4D1914}" dt="2025-06-30T20:34:44.735" v="1313" actId="20577"/>
          <ac:spMkLst>
            <pc:docMk/>
            <pc:sldMk cId="2684194798" sldId="2146849435"/>
            <ac:spMk id="8" creationId="{E1C3F23C-9CDD-85DE-0EC8-D7875273EA3D}"/>
          </ac:spMkLst>
        </pc:spChg>
        <pc:spChg chg="add mod">
          <ac:chgData name="Bethânia Portuguez do Nascimento" userId="985a17600bc1fa49" providerId="LiveId" clId="{76F702E6-E7FD-4CC0-845F-CC4EAA4D1914}" dt="2025-06-30T20:33:54.381" v="1209" actId="1036"/>
          <ac:spMkLst>
            <pc:docMk/>
            <pc:sldMk cId="2684194798" sldId="2146849435"/>
            <ac:spMk id="9" creationId="{BA6D8132-DF00-2B26-2577-76DC496BBA93}"/>
          </ac:spMkLst>
        </pc:spChg>
        <pc:spChg chg="add mod">
          <ac:chgData name="Bethânia Portuguez do Nascimento" userId="985a17600bc1fa49" providerId="LiveId" clId="{76F702E6-E7FD-4CC0-845F-CC4EAA4D1914}" dt="2025-06-30T20:44:52.292" v="1628" actId="20577"/>
          <ac:spMkLst>
            <pc:docMk/>
            <pc:sldMk cId="2684194798" sldId="2146849435"/>
            <ac:spMk id="11" creationId="{BD454A99-C4AF-F550-7047-FDEA9B749B45}"/>
          </ac:spMkLst>
        </pc:spChg>
        <pc:spChg chg="add mod">
          <ac:chgData name="Bethânia Portuguez do Nascimento" userId="985a17600bc1fa49" providerId="LiveId" clId="{76F702E6-E7FD-4CC0-845F-CC4EAA4D1914}" dt="2025-06-30T20:34:32.922" v="1299" actId="1035"/>
          <ac:spMkLst>
            <pc:docMk/>
            <pc:sldMk cId="2684194798" sldId="2146849435"/>
            <ac:spMk id="12" creationId="{10B8AD90-4544-FB8C-FBCD-BB4959B901DA}"/>
          </ac:spMkLst>
        </pc:spChg>
        <pc:spChg chg="add mod">
          <ac:chgData name="Bethânia Portuguez do Nascimento" userId="985a17600bc1fa49" providerId="LiveId" clId="{76F702E6-E7FD-4CC0-845F-CC4EAA4D1914}" dt="2025-06-30T20:33:54.381" v="1209" actId="1036"/>
          <ac:spMkLst>
            <pc:docMk/>
            <pc:sldMk cId="2684194798" sldId="2146849435"/>
            <ac:spMk id="13" creationId="{56C62FDD-A329-F6F2-EFCE-8C7E34004BC3}"/>
          </ac:spMkLst>
        </pc:spChg>
        <pc:spChg chg="add mod">
          <ac:chgData name="Bethânia Portuguez do Nascimento" userId="985a17600bc1fa49" providerId="LiveId" clId="{76F702E6-E7FD-4CC0-845F-CC4EAA4D1914}" dt="2025-06-30T20:34:25.337" v="1264" actId="1035"/>
          <ac:spMkLst>
            <pc:docMk/>
            <pc:sldMk cId="2684194798" sldId="2146849435"/>
            <ac:spMk id="14" creationId="{A261B679-3031-F27A-07AC-FF386514D303}"/>
          </ac:spMkLst>
        </pc:spChg>
        <pc:spChg chg="add mod">
          <ac:chgData name="Bethânia Portuguez do Nascimento" userId="985a17600bc1fa49" providerId="LiveId" clId="{76F702E6-E7FD-4CC0-845F-CC4EAA4D1914}" dt="2025-06-30T20:34:08.435" v="1235" actId="20577"/>
          <ac:spMkLst>
            <pc:docMk/>
            <pc:sldMk cId="2684194798" sldId="2146849435"/>
            <ac:spMk id="15" creationId="{C25DC3F6-454F-33B0-64E2-6E391CAFCCD7}"/>
          </ac:spMkLst>
        </pc:spChg>
        <pc:graphicFrameChg chg="del">
          <ac:chgData name="Bethânia Portuguez do Nascimento" userId="985a17600bc1fa49" providerId="LiveId" clId="{76F702E6-E7FD-4CC0-845F-CC4EAA4D1914}" dt="2025-06-30T20:30:59.535" v="875" actId="478"/>
          <ac:graphicFrameMkLst>
            <pc:docMk/>
            <pc:sldMk cId="2684194798" sldId="2146849435"/>
            <ac:graphicFrameMk id="10" creationId="{515144B8-B2F6-108D-ED19-DD4EE931DDC8}"/>
          </ac:graphicFrameMkLst>
        </pc:graphicFrameChg>
        <pc:picChg chg="add mod modCrop">
          <ac:chgData name="Bethânia Portuguez do Nascimento" userId="985a17600bc1fa49" providerId="LiveId" clId="{76F702E6-E7FD-4CC0-845F-CC4EAA4D1914}" dt="2025-06-30T20:33:02.576" v="1055" actId="207"/>
          <ac:picMkLst>
            <pc:docMk/>
            <pc:sldMk cId="2684194798" sldId="2146849435"/>
            <ac:picMk id="2" creationId="{C0769655-F73C-1D2D-E53B-291440F4F423}"/>
          </ac:picMkLst>
        </pc:picChg>
        <pc:picChg chg="mod">
          <ac:chgData name="Bethânia Portuguez do Nascimento" userId="985a17600bc1fa49" providerId="LiveId" clId="{76F702E6-E7FD-4CC0-845F-CC4EAA4D1914}" dt="2025-06-30T20:31:06.430" v="878" actId="1076"/>
          <ac:picMkLst>
            <pc:docMk/>
            <pc:sldMk cId="2684194798" sldId="2146849435"/>
            <ac:picMk id="7" creationId="{43AC34B4-6820-14AE-1704-578F7FFEC368}"/>
          </ac:picMkLst>
        </pc:picChg>
      </pc:sldChg>
      <pc:sldChg chg="addSp delSp modSp add mod">
        <pc:chgData name="Bethânia Portuguez do Nascimento" userId="985a17600bc1fa49" providerId="LiveId" clId="{76F702E6-E7FD-4CC0-845F-CC4EAA4D1914}" dt="2025-06-30T20:51:30.757" v="1642" actId="21"/>
        <pc:sldMkLst>
          <pc:docMk/>
          <pc:sldMk cId="3744261953" sldId="2146849436"/>
        </pc:sldMkLst>
        <pc:spChg chg="del">
          <ac:chgData name="Bethânia Portuguez do Nascimento" userId="985a17600bc1fa49" providerId="LiveId" clId="{76F702E6-E7FD-4CC0-845F-CC4EAA4D1914}" dt="2025-06-30T20:36:33.382" v="1322" actId="478"/>
          <ac:spMkLst>
            <pc:docMk/>
            <pc:sldMk cId="3744261953" sldId="2146849436"/>
            <ac:spMk id="2" creationId="{6459B810-CE31-8D91-CDE4-7A64A9D94A3B}"/>
          </ac:spMkLst>
        </pc:spChg>
        <pc:spChg chg="mod">
          <ac:chgData name="Bethânia Portuguez do Nascimento" userId="985a17600bc1fa49" providerId="LiveId" clId="{76F702E6-E7FD-4CC0-845F-CC4EAA4D1914}" dt="2025-06-30T20:36:31.753" v="1321" actId="1076"/>
          <ac:spMkLst>
            <pc:docMk/>
            <pc:sldMk cId="3744261953" sldId="2146849436"/>
            <ac:spMk id="4" creationId="{0053DB5E-C870-489C-BFE0-5C289CAA69D5}"/>
          </ac:spMkLst>
        </pc:spChg>
        <pc:spChg chg="add mod">
          <ac:chgData name="Bethânia Portuguez do Nascimento" userId="985a17600bc1fa49" providerId="LiveId" clId="{76F702E6-E7FD-4CC0-845F-CC4EAA4D1914}" dt="2025-06-30T20:38:47.644" v="1401" actId="14100"/>
          <ac:spMkLst>
            <pc:docMk/>
            <pc:sldMk cId="3744261953" sldId="2146849436"/>
            <ac:spMk id="6" creationId="{F67FE959-CF68-5582-D6C0-E862716D34E4}"/>
          </ac:spMkLst>
        </pc:spChg>
        <pc:spChg chg="add del mod">
          <ac:chgData name="Bethânia Portuguez do Nascimento" userId="985a17600bc1fa49" providerId="LiveId" clId="{76F702E6-E7FD-4CC0-845F-CC4EAA4D1914}" dt="2025-06-30T20:37:36.519" v="1380" actId="478"/>
          <ac:spMkLst>
            <pc:docMk/>
            <pc:sldMk cId="3744261953" sldId="2146849436"/>
            <ac:spMk id="9" creationId="{42115BBA-1331-4EBD-1F79-F9662A2B6C6C}"/>
          </ac:spMkLst>
        </pc:spChg>
        <pc:spChg chg="add mod">
          <ac:chgData name="Bethânia Portuguez do Nascimento" userId="985a17600bc1fa49" providerId="LiveId" clId="{76F702E6-E7FD-4CC0-845F-CC4EAA4D1914}" dt="2025-06-30T20:51:30.757" v="1642" actId="21"/>
          <ac:spMkLst>
            <pc:docMk/>
            <pc:sldMk cId="3744261953" sldId="2146849436"/>
            <ac:spMk id="11" creationId="{55804C38-0386-A13D-B6F5-4090C93F9271}"/>
          </ac:spMkLst>
        </pc:spChg>
        <pc:spChg chg="del mod">
          <ac:chgData name="Bethânia Portuguez do Nascimento" userId="985a17600bc1fa49" providerId="LiveId" clId="{76F702E6-E7FD-4CC0-845F-CC4EAA4D1914}" dt="2025-06-30T20:40:41.208" v="1496"/>
          <ac:spMkLst>
            <pc:docMk/>
            <pc:sldMk cId="3744261953" sldId="2146849436"/>
            <ac:spMk id="12" creationId="{D7A46A02-B31B-8DC9-0053-DD1082045B8D}"/>
          </ac:spMkLst>
        </pc:spChg>
        <pc:spChg chg="add del mod">
          <ac:chgData name="Bethânia Portuguez do Nascimento" userId="985a17600bc1fa49" providerId="LiveId" clId="{76F702E6-E7FD-4CC0-845F-CC4EAA4D1914}" dt="2025-06-30T20:50:22.401" v="1629" actId="478"/>
          <ac:spMkLst>
            <pc:docMk/>
            <pc:sldMk cId="3744261953" sldId="2146849436"/>
            <ac:spMk id="13" creationId="{5F00E154-2C85-EEB2-4DCB-6705EACCAECE}"/>
          </ac:spMkLst>
        </pc:spChg>
        <pc:picChg chg="del">
          <ac:chgData name="Bethânia Portuguez do Nascimento" userId="985a17600bc1fa49" providerId="LiveId" clId="{76F702E6-E7FD-4CC0-845F-CC4EAA4D1914}" dt="2025-06-30T20:36:28.438" v="1320" actId="478"/>
          <ac:picMkLst>
            <pc:docMk/>
            <pc:sldMk cId="3744261953" sldId="2146849436"/>
            <ac:picMk id="3" creationId="{422C02F0-EBAF-4E11-9C2E-85846C9C5B89}"/>
          </ac:picMkLst>
        </pc:picChg>
        <pc:picChg chg="del">
          <ac:chgData name="Bethânia Portuguez do Nascimento" userId="985a17600bc1fa49" providerId="LiveId" clId="{76F702E6-E7FD-4CC0-845F-CC4EAA4D1914}" dt="2025-06-30T20:36:27.679" v="1319" actId="478"/>
          <ac:picMkLst>
            <pc:docMk/>
            <pc:sldMk cId="3744261953" sldId="2146849436"/>
            <ac:picMk id="7" creationId="{4F40EEC5-233A-D215-9E7F-8EFE76EBA5BA}"/>
          </ac:picMkLst>
        </pc:picChg>
      </pc:sldChg>
      <pc:sldChg chg="add del">
        <pc:chgData name="Bethânia Portuguez do Nascimento" userId="985a17600bc1fa49" providerId="LiveId" clId="{76F702E6-E7FD-4CC0-845F-CC4EAA4D1914}" dt="2025-06-30T21:41:12.201" v="2096" actId="47"/>
        <pc:sldMkLst>
          <pc:docMk/>
          <pc:sldMk cId="1661089159" sldId="2146849437"/>
        </pc:sldMkLst>
      </pc:sldChg>
      <pc:sldMasterChg chg="delSldLayout">
        <pc:chgData name="Bethânia Portuguez do Nascimento" userId="985a17600bc1fa49" providerId="LiveId" clId="{76F702E6-E7FD-4CC0-845F-CC4EAA4D1914}" dt="2025-06-30T17:46:41.515" v="177" actId="2696"/>
        <pc:sldMasterMkLst>
          <pc:docMk/>
          <pc:sldMasterMk cId="471687765" sldId="2147483648"/>
        </pc:sldMasterMkLst>
        <pc:sldLayoutChg chg="del">
          <pc:chgData name="Bethânia Portuguez do Nascimento" userId="985a17600bc1fa49" providerId="LiveId" clId="{76F702E6-E7FD-4CC0-845F-CC4EAA4D1914}" dt="2025-06-30T17:46:41.515" v="177" actId="2696"/>
          <pc:sldLayoutMkLst>
            <pc:docMk/>
            <pc:sldMasterMk cId="471687765" sldId="2147483648"/>
            <pc:sldLayoutMk cId="1814041971" sldId="2147483663"/>
          </pc:sldLayoutMkLst>
        </pc:sldLayoutChg>
      </pc:sldMasterChg>
    </pc:docChg>
  </pc:docChgLst>
  <pc:docChgLst>
    <pc:chgData name="Bethânia Portuguez do Nascimento" userId="985a17600bc1fa49" providerId="LiveId" clId="{D0CC803C-0619-44CD-ACBC-7B0A69BF4FD4}"/>
    <pc:docChg chg="undo custSel addSld delSld modSld sldOrd">
      <pc:chgData name="Bethânia Portuguez do Nascimento" userId="985a17600bc1fa49" providerId="LiveId" clId="{D0CC803C-0619-44CD-ACBC-7B0A69BF4FD4}" dt="2025-05-27T09:19:40.977" v="293" actId="1076"/>
      <pc:docMkLst>
        <pc:docMk/>
      </pc:docMkLst>
      <pc:sldChg chg="add">
        <pc:chgData name="Bethânia Portuguez do Nascimento" userId="985a17600bc1fa49" providerId="LiveId" clId="{D0CC803C-0619-44CD-ACBC-7B0A69BF4FD4}" dt="2025-05-27T08:50:02.978" v="24"/>
        <pc:sldMkLst>
          <pc:docMk/>
          <pc:sldMk cId="1539698689" sldId="2146849345"/>
        </pc:sldMkLst>
      </pc:sldChg>
      <pc:sldChg chg="del">
        <pc:chgData name="Bethânia Portuguez do Nascimento" userId="985a17600bc1fa49" providerId="LiveId" clId="{D0CC803C-0619-44CD-ACBC-7B0A69BF4FD4}" dt="2025-05-27T08:49:57.329" v="23" actId="2696"/>
        <pc:sldMkLst>
          <pc:docMk/>
          <pc:sldMk cId="3187624077" sldId="2146849345"/>
        </pc:sldMkLst>
      </pc:sldChg>
      <pc:sldChg chg="delSp modSp add del mod delAnim">
        <pc:chgData name="Bethânia Portuguez do Nascimento" userId="985a17600bc1fa49" providerId="LiveId" clId="{D0CC803C-0619-44CD-ACBC-7B0A69BF4FD4}" dt="2025-05-27T09:13:32.656" v="93" actId="47"/>
        <pc:sldMkLst>
          <pc:docMk/>
          <pc:sldMk cId="886332254" sldId="2146849349"/>
        </pc:sldMkLst>
      </pc:sldChg>
      <pc:sldChg chg="add del">
        <pc:chgData name="Bethânia Portuguez do Nascimento" userId="985a17600bc1fa49" providerId="LiveId" clId="{D0CC803C-0619-44CD-ACBC-7B0A69BF4FD4}" dt="2025-05-27T09:12:34.001" v="64" actId="2696"/>
        <pc:sldMkLst>
          <pc:docMk/>
          <pc:sldMk cId="2094336175" sldId="2146849349"/>
        </pc:sldMkLst>
      </pc:sldChg>
      <pc:sldChg chg="add del ord">
        <pc:chgData name="Bethânia Portuguez do Nascimento" userId="985a17600bc1fa49" providerId="LiveId" clId="{D0CC803C-0619-44CD-ACBC-7B0A69BF4FD4}" dt="2025-05-27T09:16:46.301" v="178" actId="2696"/>
        <pc:sldMkLst>
          <pc:docMk/>
          <pc:sldMk cId="635977869" sldId="2146849351"/>
        </pc:sldMkLst>
      </pc:sldChg>
      <pc:sldChg chg="add">
        <pc:chgData name="Bethânia Portuguez do Nascimento" userId="985a17600bc1fa49" providerId="LiveId" clId="{D0CC803C-0619-44CD-ACBC-7B0A69BF4FD4}" dt="2025-05-27T09:17:03.590" v="181"/>
        <pc:sldMkLst>
          <pc:docMk/>
          <pc:sldMk cId="2725780336" sldId="2146849351"/>
        </pc:sldMkLst>
      </pc:sldChg>
      <pc:sldChg chg="add del">
        <pc:chgData name="Bethânia Portuguez do Nascimento" userId="985a17600bc1fa49" providerId="LiveId" clId="{D0CC803C-0619-44CD-ACBC-7B0A69BF4FD4}" dt="2025-05-27T09:17:01.280" v="180" actId="2696"/>
        <pc:sldMkLst>
          <pc:docMk/>
          <pc:sldMk cId="3347527428" sldId="2146849351"/>
        </pc:sldMkLst>
      </pc:sldChg>
      <pc:sldChg chg="del">
        <pc:chgData name="Bethânia Portuguez do Nascimento" userId="985a17600bc1fa49" providerId="LiveId" clId="{D0CC803C-0619-44CD-ACBC-7B0A69BF4FD4}" dt="2025-05-27T09:16:26.892" v="172" actId="2696"/>
        <pc:sldMkLst>
          <pc:docMk/>
          <pc:sldMk cId="3418187727" sldId="2146849351"/>
        </pc:sldMkLst>
      </pc:sldChg>
      <pc:sldChg chg="modSp add mod ord">
        <pc:chgData name="Bethânia Portuguez do Nascimento" userId="985a17600bc1fa49" providerId="LiveId" clId="{D0CC803C-0619-44CD-ACBC-7B0A69BF4FD4}" dt="2025-05-27T09:18:55.060" v="274" actId="20577"/>
        <pc:sldMkLst>
          <pc:docMk/>
          <pc:sldMk cId="2232294427" sldId="2146849353"/>
        </pc:sldMkLst>
      </pc:sldChg>
      <pc:sldChg chg="modSp del mod">
        <pc:chgData name="Bethânia Portuguez do Nascimento" userId="985a17600bc1fa49" providerId="LiveId" clId="{D0CC803C-0619-44CD-ACBC-7B0A69BF4FD4}" dt="2025-05-27T09:12:34.001" v="64" actId="2696"/>
        <pc:sldMkLst>
          <pc:docMk/>
          <pc:sldMk cId="3587395540" sldId="2146849353"/>
        </pc:sldMkLst>
      </pc:sldChg>
      <pc:sldChg chg="modSp mod">
        <pc:chgData name="Bethânia Portuguez do Nascimento" userId="985a17600bc1fa49" providerId="LiveId" clId="{D0CC803C-0619-44CD-ACBC-7B0A69BF4FD4}" dt="2025-05-27T08:46:05.124" v="22" actId="20577"/>
        <pc:sldMkLst>
          <pc:docMk/>
          <pc:sldMk cId="2132539121" sldId="2146849355"/>
        </pc:sldMkLst>
        <pc:spChg chg="mod">
          <ac:chgData name="Bethânia Portuguez do Nascimento" userId="985a17600bc1fa49" providerId="LiveId" clId="{D0CC803C-0619-44CD-ACBC-7B0A69BF4FD4}" dt="2025-05-27T08:46:05.124" v="22" actId="20577"/>
          <ac:spMkLst>
            <pc:docMk/>
            <pc:sldMk cId="2132539121" sldId="2146849355"/>
            <ac:spMk id="20" creationId="{54BCEDCE-BDE2-0F40-AF82-4D999C221AD3}"/>
          </ac:spMkLst>
        </pc:spChg>
      </pc:sldChg>
      <pc:sldChg chg="modSp mod">
        <pc:chgData name="Bethânia Portuguez do Nascimento" userId="985a17600bc1fa49" providerId="LiveId" clId="{D0CC803C-0619-44CD-ACBC-7B0A69BF4FD4}" dt="2025-05-27T08:51:29.048" v="62" actId="6549"/>
        <pc:sldMkLst>
          <pc:docMk/>
          <pc:sldMk cId="3538280619" sldId="2146849357"/>
        </pc:sldMkLst>
      </pc:sldChg>
      <pc:sldChg chg="addSp delSp modSp add mod ord modAnim">
        <pc:chgData name="Bethânia Portuguez do Nascimento" userId="985a17600bc1fa49" providerId="LiveId" clId="{D0CC803C-0619-44CD-ACBC-7B0A69BF4FD4}" dt="2025-05-27T09:19:40.977" v="293" actId="1076"/>
        <pc:sldMkLst>
          <pc:docMk/>
          <pc:sldMk cId="449997762" sldId="214684936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72B44-A773-4588-AB1A-36E946D53D1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E964D3-E989-4BA2-9B8D-38719853C370}">
      <dgm:prSet/>
      <dgm:spPr/>
      <dgm:t>
        <a:bodyPr/>
        <a:lstStyle/>
        <a:p>
          <a:r>
            <a:rPr lang="pt-BR" b="1" baseline="0" dirty="0"/>
            <a:t>40%</a:t>
          </a:r>
          <a:r>
            <a:rPr lang="pt-BR" baseline="0" dirty="0"/>
            <a:t> dos municípios amostrados com cobrança</a:t>
          </a:r>
          <a:endParaRPr lang="en-US" dirty="0"/>
        </a:p>
      </dgm:t>
    </dgm:pt>
    <dgm:pt modelId="{98CF9082-C904-4F25-98B6-E66088A42DBB}" type="parTrans" cxnId="{4C962751-2179-46FB-A5A9-C986D223FDA7}">
      <dgm:prSet/>
      <dgm:spPr/>
      <dgm:t>
        <a:bodyPr/>
        <a:lstStyle/>
        <a:p>
          <a:endParaRPr lang="en-US"/>
        </a:p>
      </dgm:t>
    </dgm:pt>
    <dgm:pt modelId="{2B36D1D5-D4E6-42D5-8BA1-D2511271F9FF}" type="sibTrans" cxnId="{4C962751-2179-46FB-A5A9-C986D223FDA7}">
      <dgm:prSet/>
      <dgm:spPr/>
      <dgm:t>
        <a:bodyPr/>
        <a:lstStyle/>
        <a:p>
          <a:endParaRPr lang="en-US"/>
        </a:p>
      </dgm:t>
    </dgm:pt>
    <dgm:pt modelId="{FE95017C-B142-4A65-A1FD-76BCFC5DB841}">
      <dgm:prSet/>
      <dgm:spPr/>
      <dgm:t>
        <a:bodyPr/>
        <a:lstStyle/>
        <a:p>
          <a:r>
            <a:rPr lang="pt-BR" b="1" baseline="0" dirty="0"/>
            <a:t>80%</a:t>
          </a:r>
          <a:r>
            <a:rPr lang="pt-BR" baseline="0" dirty="0"/>
            <a:t> cobra via Taxa no Boleto do IPTU</a:t>
          </a:r>
          <a:endParaRPr lang="en-US" dirty="0"/>
        </a:p>
      </dgm:t>
    </dgm:pt>
    <dgm:pt modelId="{9A28377F-579B-49B1-8BF4-BBA25512BD59}" type="parTrans" cxnId="{F2384FAA-6438-42CE-AC75-AAFC54E13E2F}">
      <dgm:prSet/>
      <dgm:spPr/>
      <dgm:t>
        <a:bodyPr/>
        <a:lstStyle/>
        <a:p>
          <a:endParaRPr lang="en-US"/>
        </a:p>
      </dgm:t>
    </dgm:pt>
    <dgm:pt modelId="{EFD9B253-0B34-4FF1-AA8A-14F65456491E}" type="sibTrans" cxnId="{F2384FAA-6438-42CE-AC75-AAFC54E13E2F}">
      <dgm:prSet/>
      <dgm:spPr/>
      <dgm:t>
        <a:bodyPr/>
        <a:lstStyle/>
        <a:p>
          <a:endParaRPr lang="en-US"/>
        </a:p>
      </dgm:t>
    </dgm:pt>
    <dgm:pt modelId="{C0639408-3B67-48A4-8CC9-A50115C118EE}">
      <dgm:prSet/>
      <dgm:spPr/>
      <dgm:t>
        <a:bodyPr/>
        <a:lstStyle/>
        <a:p>
          <a:r>
            <a:rPr lang="pt-BR" b="1" baseline="0" dirty="0"/>
            <a:t>51%</a:t>
          </a:r>
          <a:r>
            <a:rPr lang="pt-BR" baseline="0" dirty="0"/>
            <a:t> de </a:t>
          </a:r>
          <a:r>
            <a:rPr lang="pt-BR" baseline="0" dirty="0" err="1"/>
            <a:t>auto-suficiência</a:t>
          </a:r>
          <a:r>
            <a:rPr lang="pt-BR" baseline="0" dirty="0"/>
            <a:t> média pelo manejo de RSU Obs.: para os níveis de serviço</a:t>
          </a:r>
          <a:endParaRPr lang="en-US" dirty="0"/>
        </a:p>
      </dgm:t>
    </dgm:pt>
    <dgm:pt modelId="{85191E12-65D8-4CBA-8FE9-0168E350FD8F}" type="parTrans" cxnId="{584FC599-0E5E-4F1B-8AA0-D01F68E63201}">
      <dgm:prSet/>
      <dgm:spPr/>
      <dgm:t>
        <a:bodyPr/>
        <a:lstStyle/>
        <a:p>
          <a:endParaRPr lang="en-US"/>
        </a:p>
      </dgm:t>
    </dgm:pt>
    <dgm:pt modelId="{0D360082-E506-4142-959C-B6FC9D1026C4}" type="sibTrans" cxnId="{584FC599-0E5E-4F1B-8AA0-D01F68E63201}">
      <dgm:prSet/>
      <dgm:spPr/>
      <dgm:t>
        <a:bodyPr/>
        <a:lstStyle/>
        <a:p>
          <a:endParaRPr lang="en-US"/>
        </a:p>
      </dgm:t>
    </dgm:pt>
    <dgm:pt modelId="{D114DBC4-33BD-4503-9A03-7ABF31BE0368}">
      <dgm:prSet/>
      <dgm:spPr/>
      <dgm:t>
        <a:bodyPr/>
        <a:lstStyle/>
        <a:p>
          <a:r>
            <a:rPr lang="pt-BR" baseline="0" dirty="0"/>
            <a:t>Elevada ineficiência e inadimplência com mecanismos usuais de cobrança (taxa no IPTU)</a:t>
          </a:r>
          <a:endParaRPr lang="en-US" dirty="0"/>
        </a:p>
      </dgm:t>
    </dgm:pt>
    <dgm:pt modelId="{FA876AD1-0151-4479-8925-26C7615B7F5E}" type="parTrans" cxnId="{F8BC5CFA-1AED-4962-BE83-3CE52D3C3CBF}">
      <dgm:prSet/>
      <dgm:spPr/>
      <dgm:t>
        <a:bodyPr/>
        <a:lstStyle/>
        <a:p>
          <a:endParaRPr lang="en-US"/>
        </a:p>
      </dgm:t>
    </dgm:pt>
    <dgm:pt modelId="{7E22D381-04F0-4A55-8B41-42E7D0B1FD60}" type="sibTrans" cxnId="{F8BC5CFA-1AED-4962-BE83-3CE52D3C3CBF}">
      <dgm:prSet/>
      <dgm:spPr/>
      <dgm:t>
        <a:bodyPr/>
        <a:lstStyle/>
        <a:p>
          <a:endParaRPr lang="en-US"/>
        </a:p>
      </dgm:t>
    </dgm:pt>
    <dgm:pt modelId="{211380D7-91BE-41C3-B01D-07C48C7BCAD8}" type="pres">
      <dgm:prSet presAssocID="{CEE72B44-A773-4588-AB1A-36E946D53D15}" presName="root" presStyleCnt="0">
        <dgm:presLayoutVars>
          <dgm:dir/>
          <dgm:resizeHandles val="exact"/>
        </dgm:presLayoutVars>
      </dgm:prSet>
      <dgm:spPr/>
    </dgm:pt>
    <dgm:pt modelId="{1C578C6D-4854-42C9-A770-707A1F4260B5}" type="pres">
      <dgm:prSet presAssocID="{C4E964D3-E989-4BA2-9B8D-38719853C370}" presName="compNode" presStyleCnt="0"/>
      <dgm:spPr/>
    </dgm:pt>
    <dgm:pt modelId="{0C80FEEB-8749-41F7-9AE2-D895FDD1E6B4}" type="pres">
      <dgm:prSet presAssocID="{C4E964D3-E989-4BA2-9B8D-38719853C370}" presName="bgRect" presStyleLbl="bgShp" presStyleIdx="0" presStyleCnt="4" custLinFactNeighborX="3839" custLinFactNeighborY="22979"/>
      <dgm:spPr/>
    </dgm:pt>
    <dgm:pt modelId="{9244A45E-1409-4A79-8CED-CABE4011AC0F}" type="pres">
      <dgm:prSet presAssocID="{C4E964D3-E989-4BA2-9B8D-38719853C370}" presName="iconRect" presStyleLbl="node1" presStyleIdx="0" presStyleCnt="4" custLinFactNeighborY="37332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6D10FCB-562B-46EF-8858-8C4CD9BB948B}" type="pres">
      <dgm:prSet presAssocID="{C4E964D3-E989-4BA2-9B8D-38719853C370}" presName="spaceRect" presStyleCnt="0"/>
      <dgm:spPr/>
    </dgm:pt>
    <dgm:pt modelId="{D5498B61-D0AC-42ED-B88B-488532B9840E}" type="pres">
      <dgm:prSet presAssocID="{C4E964D3-E989-4BA2-9B8D-38719853C370}" presName="parTx" presStyleLbl="revTx" presStyleIdx="0" presStyleCnt="4" custLinFactNeighborY="23954">
        <dgm:presLayoutVars>
          <dgm:chMax val="0"/>
          <dgm:chPref val="0"/>
        </dgm:presLayoutVars>
      </dgm:prSet>
      <dgm:spPr/>
    </dgm:pt>
    <dgm:pt modelId="{A60023F1-98B2-42D8-A1AE-4649BCA91DEC}" type="pres">
      <dgm:prSet presAssocID="{2B36D1D5-D4E6-42D5-8BA1-D2511271F9FF}" presName="sibTrans" presStyleCnt="0"/>
      <dgm:spPr/>
    </dgm:pt>
    <dgm:pt modelId="{BBB4E3BD-7640-4E25-B118-61ED141A95E6}" type="pres">
      <dgm:prSet presAssocID="{FE95017C-B142-4A65-A1FD-76BCFC5DB841}" presName="compNode" presStyleCnt="0"/>
      <dgm:spPr/>
    </dgm:pt>
    <dgm:pt modelId="{9CF566D9-31B2-41B0-8EDF-3AD76A8D01F1}" type="pres">
      <dgm:prSet presAssocID="{FE95017C-B142-4A65-A1FD-76BCFC5DB841}" presName="bgRect" presStyleLbl="bgShp" presStyleIdx="1" presStyleCnt="4" custLinFactNeighborY="13688"/>
      <dgm:spPr/>
    </dgm:pt>
    <dgm:pt modelId="{037C436D-1467-473F-81B8-0484BFB4298D}" type="pres">
      <dgm:prSet presAssocID="{FE95017C-B142-4A65-A1FD-76BCFC5DB84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o com preenchimento sólido"/>
        </a:ext>
      </dgm:extLst>
    </dgm:pt>
    <dgm:pt modelId="{BFB8580C-047A-4366-9D3C-38ED47AA74B1}" type="pres">
      <dgm:prSet presAssocID="{FE95017C-B142-4A65-A1FD-76BCFC5DB841}" presName="spaceRect" presStyleCnt="0"/>
      <dgm:spPr/>
    </dgm:pt>
    <dgm:pt modelId="{59E22E03-72E7-43D8-9470-D7590C87974D}" type="pres">
      <dgm:prSet presAssocID="{FE95017C-B142-4A65-A1FD-76BCFC5DB841}" presName="parTx" presStyleLbl="revTx" presStyleIdx="1" presStyleCnt="4" custLinFactNeighborY="10266">
        <dgm:presLayoutVars>
          <dgm:chMax val="0"/>
          <dgm:chPref val="0"/>
        </dgm:presLayoutVars>
      </dgm:prSet>
      <dgm:spPr/>
    </dgm:pt>
    <dgm:pt modelId="{0141B62C-83A7-45EB-B817-09E92B67F8D2}" type="pres">
      <dgm:prSet presAssocID="{EFD9B253-0B34-4FF1-AA8A-14F65456491E}" presName="sibTrans" presStyleCnt="0"/>
      <dgm:spPr/>
    </dgm:pt>
    <dgm:pt modelId="{4064BFFE-07D2-45B1-8794-C1A9A2F6AA7C}" type="pres">
      <dgm:prSet presAssocID="{C0639408-3B67-48A4-8CC9-A50115C118EE}" presName="compNode" presStyleCnt="0"/>
      <dgm:spPr/>
    </dgm:pt>
    <dgm:pt modelId="{0E29E6D9-08CB-4DF4-8233-80AA3266DEAD}" type="pres">
      <dgm:prSet presAssocID="{C0639408-3B67-48A4-8CC9-A50115C118EE}" presName="bgRect" presStyleLbl="bgShp" presStyleIdx="2" presStyleCnt="4"/>
      <dgm:spPr/>
    </dgm:pt>
    <dgm:pt modelId="{89393E1E-73AB-4DA3-8F5F-D3116C53EBA6}" type="pres">
      <dgm:prSet presAssocID="{C0639408-3B67-48A4-8CC9-A50115C118E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edas estrutura de tópicos"/>
        </a:ext>
      </dgm:extLst>
    </dgm:pt>
    <dgm:pt modelId="{CB7731A5-B78F-41E0-85C4-AD571BC34BEC}" type="pres">
      <dgm:prSet presAssocID="{C0639408-3B67-48A4-8CC9-A50115C118EE}" presName="spaceRect" presStyleCnt="0"/>
      <dgm:spPr/>
    </dgm:pt>
    <dgm:pt modelId="{0CD60D8D-FFE1-4AF4-95E9-8A16F5A95101}" type="pres">
      <dgm:prSet presAssocID="{C0639408-3B67-48A4-8CC9-A50115C118EE}" presName="parTx" presStyleLbl="revTx" presStyleIdx="2" presStyleCnt="4">
        <dgm:presLayoutVars>
          <dgm:chMax val="0"/>
          <dgm:chPref val="0"/>
        </dgm:presLayoutVars>
      </dgm:prSet>
      <dgm:spPr/>
    </dgm:pt>
    <dgm:pt modelId="{F77992ED-9D51-49CD-A439-72BF50B65EB1}" type="pres">
      <dgm:prSet presAssocID="{0D360082-E506-4142-959C-B6FC9D1026C4}" presName="sibTrans" presStyleCnt="0"/>
      <dgm:spPr/>
    </dgm:pt>
    <dgm:pt modelId="{1F249870-68D3-4D15-BAAE-A1BCE56F36C4}" type="pres">
      <dgm:prSet presAssocID="{D114DBC4-33BD-4503-9A03-7ABF31BE0368}" presName="compNode" presStyleCnt="0"/>
      <dgm:spPr/>
    </dgm:pt>
    <dgm:pt modelId="{41C69461-1CD7-491E-AC17-C84EB08752C5}" type="pres">
      <dgm:prSet presAssocID="{D114DBC4-33BD-4503-9A03-7ABF31BE0368}" presName="bgRect" presStyleLbl="bgShp" presStyleIdx="3" presStyleCnt="4"/>
      <dgm:spPr/>
    </dgm:pt>
    <dgm:pt modelId="{862ABF9F-E1A5-4865-9A17-DBC3B0F945E9}" type="pres">
      <dgm:prSet presAssocID="{D114DBC4-33BD-4503-9A03-7ABF31BE036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dão para Baixo com preenchimento sólido"/>
        </a:ext>
      </dgm:extLst>
    </dgm:pt>
    <dgm:pt modelId="{D3866CCD-6FD2-4B00-A129-BD530C251252}" type="pres">
      <dgm:prSet presAssocID="{D114DBC4-33BD-4503-9A03-7ABF31BE0368}" presName="spaceRect" presStyleCnt="0"/>
      <dgm:spPr/>
    </dgm:pt>
    <dgm:pt modelId="{20BB8DD6-461A-47B9-BCDD-B5BEFD22DA17}" type="pres">
      <dgm:prSet presAssocID="{D114DBC4-33BD-4503-9A03-7ABF31BE036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C962751-2179-46FB-A5A9-C986D223FDA7}" srcId="{CEE72B44-A773-4588-AB1A-36E946D53D15}" destId="{C4E964D3-E989-4BA2-9B8D-38719853C370}" srcOrd="0" destOrd="0" parTransId="{98CF9082-C904-4F25-98B6-E66088A42DBB}" sibTransId="{2B36D1D5-D4E6-42D5-8BA1-D2511271F9FF}"/>
    <dgm:cxn modelId="{0AB61973-DD93-4A82-8116-919D20536183}" type="presOf" srcId="{C0639408-3B67-48A4-8CC9-A50115C118EE}" destId="{0CD60D8D-FFE1-4AF4-95E9-8A16F5A95101}" srcOrd="0" destOrd="0" presId="urn:microsoft.com/office/officeart/2018/2/layout/IconVerticalSolidList"/>
    <dgm:cxn modelId="{584FC599-0E5E-4F1B-8AA0-D01F68E63201}" srcId="{CEE72B44-A773-4588-AB1A-36E946D53D15}" destId="{C0639408-3B67-48A4-8CC9-A50115C118EE}" srcOrd="2" destOrd="0" parTransId="{85191E12-65D8-4CBA-8FE9-0168E350FD8F}" sibTransId="{0D360082-E506-4142-959C-B6FC9D1026C4}"/>
    <dgm:cxn modelId="{7F0748A6-FA10-4882-AC19-3C637406449C}" type="presOf" srcId="{D114DBC4-33BD-4503-9A03-7ABF31BE0368}" destId="{20BB8DD6-461A-47B9-BCDD-B5BEFD22DA17}" srcOrd="0" destOrd="0" presId="urn:microsoft.com/office/officeart/2018/2/layout/IconVerticalSolidList"/>
    <dgm:cxn modelId="{F2384FAA-6438-42CE-AC75-AAFC54E13E2F}" srcId="{CEE72B44-A773-4588-AB1A-36E946D53D15}" destId="{FE95017C-B142-4A65-A1FD-76BCFC5DB841}" srcOrd="1" destOrd="0" parTransId="{9A28377F-579B-49B1-8BF4-BBA25512BD59}" sibTransId="{EFD9B253-0B34-4FF1-AA8A-14F65456491E}"/>
    <dgm:cxn modelId="{7B8DB2AC-8EFB-4BBA-8E4E-C44A77E79139}" type="presOf" srcId="{CEE72B44-A773-4588-AB1A-36E946D53D15}" destId="{211380D7-91BE-41C3-B01D-07C48C7BCAD8}" srcOrd="0" destOrd="0" presId="urn:microsoft.com/office/officeart/2018/2/layout/IconVerticalSolidList"/>
    <dgm:cxn modelId="{02137BCE-3B9E-4FC8-8C28-FC83CE207F35}" type="presOf" srcId="{C4E964D3-E989-4BA2-9B8D-38719853C370}" destId="{D5498B61-D0AC-42ED-B88B-488532B9840E}" srcOrd="0" destOrd="0" presId="urn:microsoft.com/office/officeart/2018/2/layout/IconVerticalSolidList"/>
    <dgm:cxn modelId="{02F3BCF4-DCF7-4BEA-AF7B-400C651DE927}" type="presOf" srcId="{FE95017C-B142-4A65-A1FD-76BCFC5DB841}" destId="{59E22E03-72E7-43D8-9470-D7590C87974D}" srcOrd="0" destOrd="0" presId="urn:microsoft.com/office/officeart/2018/2/layout/IconVerticalSolidList"/>
    <dgm:cxn modelId="{F8BC5CFA-1AED-4962-BE83-3CE52D3C3CBF}" srcId="{CEE72B44-A773-4588-AB1A-36E946D53D15}" destId="{D114DBC4-33BD-4503-9A03-7ABF31BE0368}" srcOrd="3" destOrd="0" parTransId="{FA876AD1-0151-4479-8925-26C7615B7F5E}" sibTransId="{7E22D381-04F0-4A55-8B41-42E7D0B1FD60}"/>
    <dgm:cxn modelId="{30983603-CA18-4D8C-B243-4B5DD2C6332B}" type="presParOf" srcId="{211380D7-91BE-41C3-B01D-07C48C7BCAD8}" destId="{1C578C6D-4854-42C9-A770-707A1F4260B5}" srcOrd="0" destOrd="0" presId="urn:microsoft.com/office/officeart/2018/2/layout/IconVerticalSolidList"/>
    <dgm:cxn modelId="{0ED250A6-2A49-4DF0-86DD-7EA684366E0B}" type="presParOf" srcId="{1C578C6D-4854-42C9-A770-707A1F4260B5}" destId="{0C80FEEB-8749-41F7-9AE2-D895FDD1E6B4}" srcOrd="0" destOrd="0" presId="urn:microsoft.com/office/officeart/2018/2/layout/IconVerticalSolidList"/>
    <dgm:cxn modelId="{5A7C7827-7975-4A74-8E93-141C04014373}" type="presParOf" srcId="{1C578C6D-4854-42C9-A770-707A1F4260B5}" destId="{9244A45E-1409-4A79-8CED-CABE4011AC0F}" srcOrd="1" destOrd="0" presId="urn:microsoft.com/office/officeart/2018/2/layout/IconVerticalSolidList"/>
    <dgm:cxn modelId="{0E61EFA4-BAA6-4D3E-95BC-DD9563A073AA}" type="presParOf" srcId="{1C578C6D-4854-42C9-A770-707A1F4260B5}" destId="{76D10FCB-562B-46EF-8858-8C4CD9BB948B}" srcOrd="2" destOrd="0" presId="urn:microsoft.com/office/officeart/2018/2/layout/IconVerticalSolidList"/>
    <dgm:cxn modelId="{A3603524-166E-4842-8A7C-02BBF18C7E51}" type="presParOf" srcId="{1C578C6D-4854-42C9-A770-707A1F4260B5}" destId="{D5498B61-D0AC-42ED-B88B-488532B9840E}" srcOrd="3" destOrd="0" presId="urn:microsoft.com/office/officeart/2018/2/layout/IconVerticalSolidList"/>
    <dgm:cxn modelId="{106E2001-5509-4AE7-BAA7-B7F1911F6F83}" type="presParOf" srcId="{211380D7-91BE-41C3-B01D-07C48C7BCAD8}" destId="{A60023F1-98B2-42D8-A1AE-4649BCA91DEC}" srcOrd="1" destOrd="0" presId="urn:microsoft.com/office/officeart/2018/2/layout/IconVerticalSolidList"/>
    <dgm:cxn modelId="{010297A2-68AA-4671-ADCA-0BF9B06877F6}" type="presParOf" srcId="{211380D7-91BE-41C3-B01D-07C48C7BCAD8}" destId="{BBB4E3BD-7640-4E25-B118-61ED141A95E6}" srcOrd="2" destOrd="0" presId="urn:microsoft.com/office/officeart/2018/2/layout/IconVerticalSolidList"/>
    <dgm:cxn modelId="{8099DA93-85D2-44C3-ABAB-DE934C3699F1}" type="presParOf" srcId="{BBB4E3BD-7640-4E25-B118-61ED141A95E6}" destId="{9CF566D9-31B2-41B0-8EDF-3AD76A8D01F1}" srcOrd="0" destOrd="0" presId="urn:microsoft.com/office/officeart/2018/2/layout/IconVerticalSolidList"/>
    <dgm:cxn modelId="{AF4D5F65-8F78-49DD-8CB9-B9B253AF1C9E}" type="presParOf" srcId="{BBB4E3BD-7640-4E25-B118-61ED141A95E6}" destId="{037C436D-1467-473F-81B8-0484BFB4298D}" srcOrd="1" destOrd="0" presId="urn:microsoft.com/office/officeart/2018/2/layout/IconVerticalSolidList"/>
    <dgm:cxn modelId="{F0B393F6-0DD0-4829-BBA8-E76513BC2EBC}" type="presParOf" srcId="{BBB4E3BD-7640-4E25-B118-61ED141A95E6}" destId="{BFB8580C-047A-4366-9D3C-38ED47AA74B1}" srcOrd="2" destOrd="0" presId="urn:microsoft.com/office/officeart/2018/2/layout/IconVerticalSolidList"/>
    <dgm:cxn modelId="{D23BA301-6550-432D-868D-50B92289A783}" type="presParOf" srcId="{BBB4E3BD-7640-4E25-B118-61ED141A95E6}" destId="{59E22E03-72E7-43D8-9470-D7590C87974D}" srcOrd="3" destOrd="0" presId="urn:microsoft.com/office/officeart/2018/2/layout/IconVerticalSolidList"/>
    <dgm:cxn modelId="{0E196D75-E03E-4896-8902-D97E3C8644DC}" type="presParOf" srcId="{211380D7-91BE-41C3-B01D-07C48C7BCAD8}" destId="{0141B62C-83A7-45EB-B817-09E92B67F8D2}" srcOrd="3" destOrd="0" presId="urn:microsoft.com/office/officeart/2018/2/layout/IconVerticalSolidList"/>
    <dgm:cxn modelId="{1A7908AC-AD09-4A03-ACD5-D5B3435C58AD}" type="presParOf" srcId="{211380D7-91BE-41C3-B01D-07C48C7BCAD8}" destId="{4064BFFE-07D2-45B1-8794-C1A9A2F6AA7C}" srcOrd="4" destOrd="0" presId="urn:microsoft.com/office/officeart/2018/2/layout/IconVerticalSolidList"/>
    <dgm:cxn modelId="{9C7CD047-40D4-45F0-840A-CFDE09B31F10}" type="presParOf" srcId="{4064BFFE-07D2-45B1-8794-C1A9A2F6AA7C}" destId="{0E29E6D9-08CB-4DF4-8233-80AA3266DEAD}" srcOrd="0" destOrd="0" presId="urn:microsoft.com/office/officeart/2018/2/layout/IconVerticalSolidList"/>
    <dgm:cxn modelId="{AF987A3A-59F7-4E67-B645-6DCAC0D17AA0}" type="presParOf" srcId="{4064BFFE-07D2-45B1-8794-C1A9A2F6AA7C}" destId="{89393E1E-73AB-4DA3-8F5F-D3116C53EBA6}" srcOrd="1" destOrd="0" presId="urn:microsoft.com/office/officeart/2018/2/layout/IconVerticalSolidList"/>
    <dgm:cxn modelId="{590ED737-68F7-4AED-94C9-6D44BA2EC80D}" type="presParOf" srcId="{4064BFFE-07D2-45B1-8794-C1A9A2F6AA7C}" destId="{CB7731A5-B78F-41E0-85C4-AD571BC34BEC}" srcOrd="2" destOrd="0" presId="urn:microsoft.com/office/officeart/2018/2/layout/IconVerticalSolidList"/>
    <dgm:cxn modelId="{1A6C3023-A173-4AB5-8CA0-7F7F81B2118C}" type="presParOf" srcId="{4064BFFE-07D2-45B1-8794-C1A9A2F6AA7C}" destId="{0CD60D8D-FFE1-4AF4-95E9-8A16F5A95101}" srcOrd="3" destOrd="0" presId="urn:microsoft.com/office/officeart/2018/2/layout/IconVerticalSolidList"/>
    <dgm:cxn modelId="{C5D48BA7-00A9-47CD-821F-4F826FECA6F0}" type="presParOf" srcId="{211380D7-91BE-41C3-B01D-07C48C7BCAD8}" destId="{F77992ED-9D51-49CD-A439-72BF50B65EB1}" srcOrd="5" destOrd="0" presId="urn:microsoft.com/office/officeart/2018/2/layout/IconVerticalSolidList"/>
    <dgm:cxn modelId="{09374D18-940D-4E48-BA27-5EDE05589E77}" type="presParOf" srcId="{211380D7-91BE-41C3-B01D-07C48C7BCAD8}" destId="{1F249870-68D3-4D15-BAAE-A1BCE56F36C4}" srcOrd="6" destOrd="0" presId="urn:microsoft.com/office/officeart/2018/2/layout/IconVerticalSolidList"/>
    <dgm:cxn modelId="{14A6AD5B-C74E-4C94-87A4-9186304B2055}" type="presParOf" srcId="{1F249870-68D3-4D15-BAAE-A1BCE56F36C4}" destId="{41C69461-1CD7-491E-AC17-C84EB08752C5}" srcOrd="0" destOrd="0" presId="urn:microsoft.com/office/officeart/2018/2/layout/IconVerticalSolidList"/>
    <dgm:cxn modelId="{73C9EC9D-BECA-4218-BC46-72CCC3226166}" type="presParOf" srcId="{1F249870-68D3-4D15-BAAE-A1BCE56F36C4}" destId="{862ABF9F-E1A5-4865-9A17-DBC3B0F945E9}" srcOrd="1" destOrd="0" presId="urn:microsoft.com/office/officeart/2018/2/layout/IconVerticalSolidList"/>
    <dgm:cxn modelId="{35D195A1-9D90-4B46-B5B2-A316033D39DC}" type="presParOf" srcId="{1F249870-68D3-4D15-BAAE-A1BCE56F36C4}" destId="{D3866CCD-6FD2-4B00-A129-BD530C251252}" srcOrd="2" destOrd="0" presId="urn:microsoft.com/office/officeart/2018/2/layout/IconVerticalSolidList"/>
    <dgm:cxn modelId="{B6D2E774-5B01-4E46-9C98-042FE90E0B8B}" type="presParOf" srcId="{1F249870-68D3-4D15-BAAE-A1BCE56F36C4}" destId="{20BB8DD6-461A-47B9-BCDD-B5BEFD22DA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E72B44-A773-4588-AB1A-36E946D53D1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95017C-B142-4A65-A1FD-76BCFC5DB841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baseline="0" dirty="0"/>
            <a:t>1,82%</a:t>
          </a:r>
          <a:r>
            <a:rPr lang="pt-BR" baseline="0" dirty="0"/>
            <a:t> de recicláveis secos e orgânicos recuperados</a:t>
          </a:r>
          <a:endParaRPr lang="en-US" dirty="0"/>
        </a:p>
      </dgm:t>
    </dgm:pt>
    <dgm:pt modelId="{9A28377F-579B-49B1-8BF4-BBA25512BD59}" type="parTrans" cxnId="{F2384FAA-6438-42CE-AC75-AAFC54E13E2F}">
      <dgm:prSet/>
      <dgm:spPr/>
      <dgm:t>
        <a:bodyPr/>
        <a:lstStyle/>
        <a:p>
          <a:endParaRPr lang="en-US"/>
        </a:p>
      </dgm:t>
    </dgm:pt>
    <dgm:pt modelId="{EFD9B253-0B34-4FF1-AA8A-14F65456491E}" type="sibTrans" cxnId="{F2384FAA-6438-42CE-AC75-AAFC54E13E2F}">
      <dgm:prSet/>
      <dgm:spPr/>
      <dgm:t>
        <a:bodyPr/>
        <a:lstStyle/>
        <a:p>
          <a:endParaRPr lang="en-US"/>
        </a:p>
      </dgm:t>
    </dgm:pt>
    <dgm:pt modelId="{C0639408-3B67-48A4-8CC9-A50115C118E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baseline="0" dirty="0"/>
            <a:t>118</a:t>
          </a:r>
          <a:r>
            <a:rPr lang="pt-BR" baseline="0" dirty="0"/>
            <a:t> Unidades de Compostagem</a:t>
          </a:r>
          <a:endParaRPr lang="en-US" dirty="0"/>
        </a:p>
      </dgm:t>
    </dgm:pt>
    <dgm:pt modelId="{85191E12-65D8-4CBA-8FE9-0168E350FD8F}" type="parTrans" cxnId="{584FC599-0E5E-4F1B-8AA0-D01F68E63201}">
      <dgm:prSet/>
      <dgm:spPr/>
      <dgm:t>
        <a:bodyPr/>
        <a:lstStyle/>
        <a:p>
          <a:endParaRPr lang="en-US"/>
        </a:p>
      </dgm:t>
    </dgm:pt>
    <dgm:pt modelId="{0D360082-E506-4142-959C-B6FC9D1026C4}" type="sibTrans" cxnId="{584FC599-0E5E-4F1B-8AA0-D01F68E63201}">
      <dgm:prSet/>
      <dgm:spPr/>
      <dgm:t>
        <a:bodyPr/>
        <a:lstStyle/>
        <a:p>
          <a:endParaRPr lang="en-US"/>
        </a:p>
      </dgm:t>
    </dgm:pt>
    <dgm:pt modelId="{D114DBC4-33BD-4503-9A03-7ABF31BE0368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baseline="0" dirty="0"/>
            <a:t>37,5% </a:t>
          </a:r>
          <a:r>
            <a:rPr lang="pt-BR" b="0" baseline="0" dirty="0"/>
            <a:t>dos</a:t>
          </a:r>
          <a:r>
            <a:rPr lang="pt-BR" baseline="0" dirty="0"/>
            <a:t> catadores atuando na informalidade </a:t>
          </a:r>
          <a:endParaRPr lang="en-US" dirty="0"/>
        </a:p>
      </dgm:t>
    </dgm:pt>
    <dgm:pt modelId="{7E22D381-04F0-4A55-8B41-42E7D0B1FD60}" type="sibTrans" cxnId="{F8BC5CFA-1AED-4962-BE83-3CE52D3C3CBF}">
      <dgm:prSet/>
      <dgm:spPr/>
      <dgm:t>
        <a:bodyPr/>
        <a:lstStyle/>
        <a:p>
          <a:endParaRPr lang="en-US"/>
        </a:p>
      </dgm:t>
    </dgm:pt>
    <dgm:pt modelId="{FA876AD1-0151-4479-8925-26C7615B7F5E}" type="parTrans" cxnId="{F8BC5CFA-1AED-4962-BE83-3CE52D3C3CBF}">
      <dgm:prSet/>
      <dgm:spPr/>
      <dgm:t>
        <a:bodyPr/>
        <a:lstStyle/>
        <a:p>
          <a:endParaRPr lang="en-US"/>
        </a:p>
      </dgm:t>
    </dgm:pt>
    <dgm:pt modelId="{211380D7-91BE-41C3-B01D-07C48C7BCAD8}" type="pres">
      <dgm:prSet presAssocID="{CEE72B44-A773-4588-AB1A-36E946D53D15}" presName="root" presStyleCnt="0">
        <dgm:presLayoutVars>
          <dgm:dir/>
          <dgm:resizeHandles val="exact"/>
        </dgm:presLayoutVars>
      </dgm:prSet>
      <dgm:spPr/>
    </dgm:pt>
    <dgm:pt modelId="{BBB4E3BD-7640-4E25-B118-61ED141A95E6}" type="pres">
      <dgm:prSet presAssocID="{FE95017C-B142-4A65-A1FD-76BCFC5DB841}" presName="compNode" presStyleCnt="0"/>
      <dgm:spPr/>
    </dgm:pt>
    <dgm:pt modelId="{9CF566D9-31B2-41B0-8EDF-3AD76A8D01F1}" type="pres">
      <dgm:prSet presAssocID="{FE95017C-B142-4A65-A1FD-76BCFC5DB841}" presName="bgRect" presStyleLbl="bgShp" presStyleIdx="0" presStyleCnt="3"/>
      <dgm:spPr/>
    </dgm:pt>
    <dgm:pt modelId="{037C436D-1467-473F-81B8-0484BFB4298D}" type="pres">
      <dgm:prSet presAssocID="{FE95017C-B142-4A65-A1FD-76BCFC5DB84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iclagem com preenchimento sólido"/>
        </a:ext>
      </dgm:extLst>
    </dgm:pt>
    <dgm:pt modelId="{BFB8580C-047A-4366-9D3C-38ED47AA74B1}" type="pres">
      <dgm:prSet presAssocID="{FE95017C-B142-4A65-A1FD-76BCFC5DB841}" presName="spaceRect" presStyleCnt="0"/>
      <dgm:spPr/>
    </dgm:pt>
    <dgm:pt modelId="{59E22E03-72E7-43D8-9470-D7590C87974D}" type="pres">
      <dgm:prSet presAssocID="{FE95017C-B142-4A65-A1FD-76BCFC5DB841}" presName="parTx" presStyleLbl="revTx" presStyleIdx="0" presStyleCnt="3">
        <dgm:presLayoutVars>
          <dgm:chMax val="0"/>
          <dgm:chPref val="0"/>
        </dgm:presLayoutVars>
      </dgm:prSet>
      <dgm:spPr/>
    </dgm:pt>
    <dgm:pt modelId="{0141B62C-83A7-45EB-B817-09E92B67F8D2}" type="pres">
      <dgm:prSet presAssocID="{EFD9B253-0B34-4FF1-AA8A-14F65456491E}" presName="sibTrans" presStyleCnt="0"/>
      <dgm:spPr/>
    </dgm:pt>
    <dgm:pt modelId="{4064BFFE-07D2-45B1-8794-C1A9A2F6AA7C}" type="pres">
      <dgm:prSet presAssocID="{C0639408-3B67-48A4-8CC9-A50115C118EE}" presName="compNode" presStyleCnt="0"/>
      <dgm:spPr/>
    </dgm:pt>
    <dgm:pt modelId="{0E29E6D9-08CB-4DF4-8233-80AA3266DEAD}" type="pres">
      <dgm:prSet presAssocID="{C0639408-3B67-48A4-8CC9-A50115C118EE}" presName="bgRect" presStyleLbl="bgShp" presStyleIdx="1" presStyleCnt="3"/>
      <dgm:spPr/>
    </dgm:pt>
    <dgm:pt modelId="{89393E1E-73AB-4DA3-8F5F-D3116C53EBA6}" type="pres">
      <dgm:prSet presAssocID="{C0639408-3B67-48A4-8CC9-A50115C118E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ssa com preenchimento sólido"/>
        </a:ext>
      </dgm:extLst>
    </dgm:pt>
    <dgm:pt modelId="{CB7731A5-B78F-41E0-85C4-AD571BC34BEC}" type="pres">
      <dgm:prSet presAssocID="{C0639408-3B67-48A4-8CC9-A50115C118EE}" presName="spaceRect" presStyleCnt="0"/>
      <dgm:spPr/>
    </dgm:pt>
    <dgm:pt modelId="{0CD60D8D-FFE1-4AF4-95E9-8A16F5A95101}" type="pres">
      <dgm:prSet presAssocID="{C0639408-3B67-48A4-8CC9-A50115C118EE}" presName="parTx" presStyleLbl="revTx" presStyleIdx="1" presStyleCnt="3">
        <dgm:presLayoutVars>
          <dgm:chMax val="0"/>
          <dgm:chPref val="0"/>
        </dgm:presLayoutVars>
      </dgm:prSet>
      <dgm:spPr/>
    </dgm:pt>
    <dgm:pt modelId="{F77992ED-9D51-49CD-A439-72BF50B65EB1}" type="pres">
      <dgm:prSet presAssocID="{0D360082-E506-4142-959C-B6FC9D1026C4}" presName="sibTrans" presStyleCnt="0"/>
      <dgm:spPr/>
    </dgm:pt>
    <dgm:pt modelId="{1F249870-68D3-4D15-BAAE-A1BCE56F36C4}" type="pres">
      <dgm:prSet presAssocID="{D114DBC4-33BD-4503-9A03-7ABF31BE0368}" presName="compNode" presStyleCnt="0"/>
      <dgm:spPr/>
    </dgm:pt>
    <dgm:pt modelId="{41C69461-1CD7-491E-AC17-C84EB08752C5}" type="pres">
      <dgm:prSet presAssocID="{D114DBC4-33BD-4503-9A03-7ABF31BE0368}" presName="bgRect" presStyleLbl="bgShp" presStyleIdx="2" presStyleCnt="3"/>
      <dgm:spPr/>
    </dgm:pt>
    <dgm:pt modelId="{862ABF9F-E1A5-4865-9A17-DBC3B0F945E9}" type="pres">
      <dgm:prSet presAssocID="{D114DBC4-33BD-4503-9A03-7ABF31BE036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m com preenchimento sólido"/>
        </a:ext>
      </dgm:extLst>
    </dgm:pt>
    <dgm:pt modelId="{D3866CCD-6FD2-4B00-A129-BD530C251252}" type="pres">
      <dgm:prSet presAssocID="{D114DBC4-33BD-4503-9A03-7ABF31BE0368}" presName="spaceRect" presStyleCnt="0"/>
      <dgm:spPr/>
    </dgm:pt>
    <dgm:pt modelId="{20BB8DD6-461A-47B9-BCDD-B5BEFD22DA17}" type="pres">
      <dgm:prSet presAssocID="{D114DBC4-33BD-4503-9A03-7ABF31BE036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AB61973-DD93-4A82-8116-919D20536183}" type="presOf" srcId="{C0639408-3B67-48A4-8CC9-A50115C118EE}" destId="{0CD60D8D-FFE1-4AF4-95E9-8A16F5A95101}" srcOrd="0" destOrd="0" presId="urn:microsoft.com/office/officeart/2018/2/layout/IconVerticalSolidList"/>
    <dgm:cxn modelId="{584FC599-0E5E-4F1B-8AA0-D01F68E63201}" srcId="{CEE72B44-A773-4588-AB1A-36E946D53D15}" destId="{C0639408-3B67-48A4-8CC9-A50115C118EE}" srcOrd="1" destOrd="0" parTransId="{85191E12-65D8-4CBA-8FE9-0168E350FD8F}" sibTransId="{0D360082-E506-4142-959C-B6FC9D1026C4}"/>
    <dgm:cxn modelId="{7F0748A6-FA10-4882-AC19-3C637406449C}" type="presOf" srcId="{D114DBC4-33BD-4503-9A03-7ABF31BE0368}" destId="{20BB8DD6-461A-47B9-BCDD-B5BEFD22DA17}" srcOrd="0" destOrd="0" presId="urn:microsoft.com/office/officeart/2018/2/layout/IconVerticalSolidList"/>
    <dgm:cxn modelId="{F2384FAA-6438-42CE-AC75-AAFC54E13E2F}" srcId="{CEE72B44-A773-4588-AB1A-36E946D53D15}" destId="{FE95017C-B142-4A65-A1FD-76BCFC5DB841}" srcOrd="0" destOrd="0" parTransId="{9A28377F-579B-49B1-8BF4-BBA25512BD59}" sibTransId="{EFD9B253-0B34-4FF1-AA8A-14F65456491E}"/>
    <dgm:cxn modelId="{7B8DB2AC-8EFB-4BBA-8E4E-C44A77E79139}" type="presOf" srcId="{CEE72B44-A773-4588-AB1A-36E946D53D15}" destId="{211380D7-91BE-41C3-B01D-07C48C7BCAD8}" srcOrd="0" destOrd="0" presId="urn:microsoft.com/office/officeart/2018/2/layout/IconVerticalSolidList"/>
    <dgm:cxn modelId="{02F3BCF4-DCF7-4BEA-AF7B-400C651DE927}" type="presOf" srcId="{FE95017C-B142-4A65-A1FD-76BCFC5DB841}" destId="{59E22E03-72E7-43D8-9470-D7590C87974D}" srcOrd="0" destOrd="0" presId="urn:microsoft.com/office/officeart/2018/2/layout/IconVerticalSolidList"/>
    <dgm:cxn modelId="{F8BC5CFA-1AED-4962-BE83-3CE52D3C3CBF}" srcId="{CEE72B44-A773-4588-AB1A-36E946D53D15}" destId="{D114DBC4-33BD-4503-9A03-7ABF31BE0368}" srcOrd="2" destOrd="0" parTransId="{FA876AD1-0151-4479-8925-26C7615B7F5E}" sibTransId="{7E22D381-04F0-4A55-8B41-42E7D0B1FD60}"/>
    <dgm:cxn modelId="{010297A2-68AA-4671-ADCA-0BF9B06877F6}" type="presParOf" srcId="{211380D7-91BE-41C3-B01D-07C48C7BCAD8}" destId="{BBB4E3BD-7640-4E25-B118-61ED141A95E6}" srcOrd="0" destOrd="0" presId="urn:microsoft.com/office/officeart/2018/2/layout/IconVerticalSolidList"/>
    <dgm:cxn modelId="{8099DA93-85D2-44C3-ABAB-DE934C3699F1}" type="presParOf" srcId="{BBB4E3BD-7640-4E25-B118-61ED141A95E6}" destId="{9CF566D9-31B2-41B0-8EDF-3AD76A8D01F1}" srcOrd="0" destOrd="0" presId="urn:microsoft.com/office/officeart/2018/2/layout/IconVerticalSolidList"/>
    <dgm:cxn modelId="{AF4D5F65-8F78-49DD-8CB9-B9B253AF1C9E}" type="presParOf" srcId="{BBB4E3BD-7640-4E25-B118-61ED141A95E6}" destId="{037C436D-1467-473F-81B8-0484BFB4298D}" srcOrd="1" destOrd="0" presId="urn:microsoft.com/office/officeart/2018/2/layout/IconVerticalSolidList"/>
    <dgm:cxn modelId="{F0B393F6-0DD0-4829-BBA8-E76513BC2EBC}" type="presParOf" srcId="{BBB4E3BD-7640-4E25-B118-61ED141A95E6}" destId="{BFB8580C-047A-4366-9D3C-38ED47AA74B1}" srcOrd="2" destOrd="0" presId="urn:microsoft.com/office/officeart/2018/2/layout/IconVerticalSolidList"/>
    <dgm:cxn modelId="{D23BA301-6550-432D-868D-50B92289A783}" type="presParOf" srcId="{BBB4E3BD-7640-4E25-B118-61ED141A95E6}" destId="{59E22E03-72E7-43D8-9470-D7590C87974D}" srcOrd="3" destOrd="0" presId="urn:microsoft.com/office/officeart/2018/2/layout/IconVerticalSolidList"/>
    <dgm:cxn modelId="{0E196D75-E03E-4896-8902-D97E3C8644DC}" type="presParOf" srcId="{211380D7-91BE-41C3-B01D-07C48C7BCAD8}" destId="{0141B62C-83A7-45EB-B817-09E92B67F8D2}" srcOrd="1" destOrd="0" presId="urn:microsoft.com/office/officeart/2018/2/layout/IconVerticalSolidList"/>
    <dgm:cxn modelId="{1A7908AC-AD09-4A03-ACD5-D5B3435C58AD}" type="presParOf" srcId="{211380D7-91BE-41C3-B01D-07C48C7BCAD8}" destId="{4064BFFE-07D2-45B1-8794-C1A9A2F6AA7C}" srcOrd="2" destOrd="0" presId="urn:microsoft.com/office/officeart/2018/2/layout/IconVerticalSolidList"/>
    <dgm:cxn modelId="{9C7CD047-40D4-45F0-840A-CFDE09B31F10}" type="presParOf" srcId="{4064BFFE-07D2-45B1-8794-C1A9A2F6AA7C}" destId="{0E29E6D9-08CB-4DF4-8233-80AA3266DEAD}" srcOrd="0" destOrd="0" presId="urn:microsoft.com/office/officeart/2018/2/layout/IconVerticalSolidList"/>
    <dgm:cxn modelId="{AF987A3A-59F7-4E67-B645-6DCAC0D17AA0}" type="presParOf" srcId="{4064BFFE-07D2-45B1-8794-C1A9A2F6AA7C}" destId="{89393E1E-73AB-4DA3-8F5F-D3116C53EBA6}" srcOrd="1" destOrd="0" presId="urn:microsoft.com/office/officeart/2018/2/layout/IconVerticalSolidList"/>
    <dgm:cxn modelId="{590ED737-68F7-4AED-94C9-6D44BA2EC80D}" type="presParOf" srcId="{4064BFFE-07D2-45B1-8794-C1A9A2F6AA7C}" destId="{CB7731A5-B78F-41E0-85C4-AD571BC34BEC}" srcOrd="2" destOrd="0" presId="urn:microsoft.com/office/officeart/2018/2/layout/IconVerticalSolidList"/>
    <dgm:cxn modelId="{1A6C3023-A173-4AB5-8CA0-7F7F81B2118C}" type="presParOf" srcId="{4064BFFE-07D2-45B1-8794-C1A9A2F6AA7C}" destId="{0CD60D8D-FFE1-4AF4-95E9-8A16F5A95101}" srcOrd="3" destOrd="0" presId="urn:microsoft.com/office/officeart/2018/2/layout/IconVerticalSolidList"/>
    <dgm:cxn modelId="{C5D48BA7-00A9-47CD-821F-4F826FECA6F0}" type="presParOf" srcId="{211380D7-91BE-41C3-B01D-07C48C7BCAD8}" destId="{F77992ED-9D51-49CD-A439-72BF50B65EB1}" srcOrd="3" destOrd="0" presId="urn:microsoft.com/office/officeart/2018/2/layout/IconVerticalSolidList"/>
    <dgm:cxn modelId="{09374D18-940D-4E48-BA27-5EDE05589E77}" type="presParOf" srcId="{211380D7-91BE-41C3-B01D-07C48C7BCAD8}" destId="{1F249870-68D3-4D15-BAAE-A1BCE56F36C4}" srcOrd="4" destOrd="0" presId="urn:microsoft.com/office/officeart/2018/2/layout/IconVerticalSolidList"/>
    <dgm:cxn modelId="{14A6AD5B-C74E-4C94-87A4-9186304B2055}" type="presParOf" srcId="{1F249870-68D3-4D15-BAAE-A1BCE56F36C4}" destId="{41C69461-1CD7-491E-AC17-C84EB08752C5}" srcOrd="0" destOrd="0" presId="urn:microsoft.com/office/officeart/2018/2/layout/IconVerticalSolidList"/>
    <dgm:cxn modelId="{73C9EC9D-BECA-4218-BC46-72CCC3226166}" type="presParOf" srcId="{1F249870-68D3-4D15-BAAE-A1BCE56F36C4}" destId="{862ABF9F-E1A5-4865-9A17-DBC3B0F945E9}" srcOrd="1" destOrd="0" presId="urn:microsoft.com/office/officeart/2018/2/layout/IconVerticalSolidList"/>
    <dgm:cxn modelId="{35D195A1-9D90-4B46-B5B2-A316033D39DC}" type="presParOf" srcId="{1F249870-68D3-4D15-BAAE-A1BCE56F36C4}" destId="{D3866CCD-6FD2-4B00-A129-BD530C251252}" srcOrd="2" destOrd="0" presId="urn:microsoft.com/office/officeart/2018/2/layout/IconVerticalSolidList"/>
    <dgm:cxn modelId="{B6D2E774-5B01-4E46-9C98-042FE90E0B8B}" type="presParOf" srcId="{1F249870-68D3-4D15-BAAE-A1BCE56F36C4}" destId="{20BB8DD6-461A-47B9-BCDD-B5BEFD22DA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0FEEB-8749-41F7-9AE2-D895FDD1E6B4}">
      <dsp:nvSpPr>
        <dsp:cNvPr id="0" name=""/>
        <dsp:cNvSpPr/>
      </dsp:nvSpPr>
      <dsp:spPr>
        <a:xfrm>
          <a:off x="0" y="140739"/>
          <a:ext cx="5447712" cy="6072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4A45E-1409-4A79-8CED-CABE4011AC0F}">
      <dsp:nvSpPr>
        <dsp:cNvPr id="0" name=""/>
        <dsp:cNvSpPr/>
      </dsp:nvSpPr>
      <dsp:spPr>
        <a:xfrm>
          <a:off x="183695" y="262516"/>
          <a:ext cx="333991" cy="333991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98B61-D0AC-42ED-B88B-488532B9840E}">
      <dsp:nvSpPr>
        <dsp:cNvPr id="0" name=""/>
        <dsp:cNvSpPr/>
      </dsp:nvSpPr>
      <dsp:spPr>
        <a:xfrm>
          <a:off x="701382" y="146660"/>
          <a:ext cx="4746329" cy="6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8" tIns="64268" rIns="64268" bIns="6426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baseline="0" dirty="0"/>
            <a:t>40%</a:t>
          </a:r>
          <a:r>
            <a:rPr lang="pt-BR" sz="1700" kern="1200" baseline="0" dirty="0"/>
            <a:t> dos municípios amostrados com cobrança</a:t>
          </a:r>
          <a:endParaRPr lang="en-US" sz="1700" kern="1200" dirty="0"/>
        </a:p>
      </dsp:txBody>
      <dsp:txXfrm>
        <a:off x="701382" y="146660"/>
        <a:ext cx="4746329" cy="607257"/>
      </dsp:txXfrm>
    </dsp:sp>
    <dsp:sp modelId="{9CF566D9-31B2-41B0-8EDF-3AD76A8D01F1}">
      <dsp:nvSpPr>
        <dsp:cNvPr id="0" name=""/>
        <dsp:cNvSpPr/>
      </dsp:nvSpPr>
      <dsp:spPr>
        <a:xfrm>
          <a:off x="0" y="843391"/>
          <a:ext cx="5447712" cy="6072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C436D-1467-473F-81B8-0484BFB4298D}">
      <dsp:nvSpPr>
        <dsp:cNvPr id="0" name=""/>
        <dsp:cNvSpPr/>
      </dsp:nvSpPr>
      <dsp:spPr>
        <a:xfrm>
          <a:off x="183695" y="896902"/>
          <a:ext cx="333991" cy="333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22E03-72E7-43D8-9470-D7590C87974D}">
      <dsp:nvSpPr>
        <dsp:cNvPr id="0" name=""/>
        <dsp:cNvSpPr/>
      </dsp:nvSpPr>
      <dsp:spPr>
        <a:xfrm>
          <a:off x="701382" y="822610"/>
          <a:ext cx="4746329" cy="6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8" tIns="64268" rIns="64268" bIns="6426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baseline="0" dirty="0"/>
            <a:t>80%</a:t>
          </a:r>
          <a:r>
            <a:rPr lang="pt-BR" sz="1700" kern="1200" baseline="0" dirty="0"/>
            <a:t> cobra via Taxa no Boleto do IPTU</a:t>
          </a:r>
          <a:endParaRPr lang="en-US" sz="1700" kern="1200" dirty="0"/>
        </a:p>
      </dsp:txBody>
      <dsp:txXfrm>
        <a:off x="701382" y="822610"/>
        <a:ext cx="4746329" cy="607257"/>
      </dsp:txXfrm>
    </dsp:sp>
    <dsp:sp modelId="{0E29E6D9-08CB-4DF4-8233-80AA3266DEAD}">
      <dsp:nvSpPr>
        <dsp:cNvPr id="0" name=""/>
        <dsp:cNvSpPr/>
      </dsp:nvSpPr>
      <dsp:spPr>
        <a:xfrm>
          <a:off x="0" y="1519341"/>
          <a:ext cx="5447712" cy="6072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93E1E-73AB-4DA3-8F5F-D3116C53EBA6}">
      <dsp:nvSpPr>
        <dsp:cNvPr id="0" name=""/>
        <dsp:cNvSpPr/>
      </dsp:nvSpPr>
      <dsp:spPr>
        <a:xfrm>
          <a:off x="183695" y="1655974"/>
          <a:ext cx="333991" cy="3339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60D8D-FFE1-4AF4-95E9-8A16F5A95101}">
      <dsp:nvSpPr>
        <dsp:cNvPr id="0" name=""/>
        <dsp:cNvSpPr/>
      </dsp:nvSpPr>
      <dsp:spPr>
        <a:xfrm>
          <a:off x="701382" y="1519341"/>
          <a:ext cx="4746329" cy="6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8" tIns="64268" rIns="64268" bIns="6426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baseline="0" dirty="0"/>
            <a:t>51%</a:t>
          </a:r>
          <a:r>
            <a:rPr lang="pt-BR" sz="1700" kern="1200" baseline="0" dirty="0"/>
            <a:t> de </a:t>
          </a:r>
          <a:r>
            <a:rPr lang="pt-BR" sz="1700" kern="1200" baseline="0" dirty="0" err="1"/>
            <a:t>auto-suficiência</a:t>
          </a:r>
          <a:r>
            <a:rPr lang="pt-BR" sz="1700" kern="1200" baseline="0" dirty="0"/>
            <a:t> média pelo manejo de RSU Obs.: para os níveis de serviço</a:t>
          </a:r>
          <a:endParaRPr lang="en-US" sz="1700" kern="1200" dirty="0"/>
        </a:p>
      </dsp:txBody>
      <dsp:txXfrm>
        <a:off x="701382" y="1519341"/>
        <a:ext cx="4746329" cy="607257"/>
      </dsp:txXfrm>
    </dsp:sp>
    <dsp:sp modelId="{41C69461-1CD7-491E-AC17-C84EB08752C5}">
      <dsp:nvSpPr>
        <dsp:cNvPr id="0" name=""/>
        <dsp:cNvSpPr/>
      </dsp:nvSpPr>
      <dsp:spPr>
        <a:xfrm>
          <a:off x="0" y="2278413"/>
          <a:ext cx="5447712" cy="6072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ABF9F-E1A5-4865-9A17-DBC3B0F945E9}">
      <dsp:nvSpPr>
        <dsp:cNvPr id="0" name=""/>
        <dsp:cNvSpPr/>
      </dsp:nvSpPr>
      <dsp:spPr>
        <a:xfrm>
          <a:off x="183695" y="2415046"/>
          <a:ext cx="333991" cy="3339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B8DD6-461A-47B9-BCDD-B5BEFD22DA17}">
      <dsp:nvSpPr>
        <dsp:cNvPr id="0" name=""/>
        <dsp:cNvSpPr/>
      </dsp:nvSpPr>
      <dsp:spPr>
        <a:xfrm>
          <a:off x="701382" y="2278413"/>
          <a:ext cx="4746329" cy="6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8" tIns="64268" rIns="64268" bIns="6426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baseline="0" dirty="0"/>
            <a:t>Elevada ineficiência e inadimplência com mecanismos usuais de cobrança (taxa no IPTU)</a:t>
          </a:r>
          <a:endParaRPr lang="en-US" sz="1700" kern="1200" dirty="0"/>
        </a:p>
      </dsp:txBody>
      <dsp:txXfrm>
        <a:off x="701382" y="2278413"/>
        <a:ext cx="4746329" cy="607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566D9-31B2-41B0-8EDF-3AD76A8D01F1}">
      <dsp:nvSpPr>
        <dsp:cNvPr id="0" name=""/>
        <dsp:cNvSpPr/>
      </dsp:nvSpPr>
      <dsp:spPr>
        <a:xfrm>
          <a:off x="0" y="352"/>
          <a:ext cx="5447712" cy="8246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C436D-1467-473F-81B8-0484BFB4298D}">
      <dsp:nvSpPr>
        <dsp:cNvPr id="0" name=""/>
        <dsp:cNvSpPr/>
      </dsp:nvSpPr>
      <dsp:spPr>
        <a:xfrm>
          <a:off x="249447" y="185891"/>
          <a:ext cx="453540" cy="4535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22E03-72E7-43D8-9470-D7590C87974D}">
      <dsp:nvSpPr>
        <dsp:cNvPr id="0" name=""/>
        <dsp:cNvSpPr/>
      </dsp:nvSpPr>
      <dsp:spPr>
        <a:xfrm>
          <a:off x="952434" y="352"/>
          <a:ext cx="4495277" cy="824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72" tIns="87272" rIns="87272" bIns="8727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baseline="0" dirty="0"/>
            <a:t>1,82%</a:t>
          </a:r>
          <a:r>
            <a:rPr lang="pt-BR" sz="2000" kern="1200" baseline="0" dirty="0"/>
            <a:t> de recicláveis secos e orgânicos recuperados</a:t>
          </a:r>
          <a:endParaRPr lang="en-US" sz="2000" kern="1200" dirty="0"/>
        </a:p>
      </dsp:txBody>
      <dsp:txXfrm>
        <a:off x="952434" y="352"/>
        <a:ext cx="4495277" cy="824618"/>
      </dsp:txXfrm>
    </dsp:sp>
    <dsp:sp modelId="{0E29E6D9-08CB-4DF4-8233-80AA3266DEAD}">
      <dsp:nvSpPr>
        <dsp:cNvPr id="0" name=""/>
        <dsp:cNvSpPr/>
      </dsp:nvSpPr>
      <dsp:spPr>
        <a:xfrm>
          <a:off x="0" y="1031125"/>
          <a:ext cx="5447712" cy="8246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93E1E-73AB-4DA3-8F5F-D3116C53EBA6}">
      <dsp:nvSpPr>
        <dsp:cNvPr id="0" name=""/>
        <dsp:cNvSpPr/>
      </dsp:nvSpPr>
      <dsp:spPr>
        <a:xfrm>
          <a:off x="249447" y="1216664"/>
          <a:ext cx="453540" cy="4535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60D8D-FFE1-4AF4-95E9-8A16F5A95101}">
      <dsp:nvSpPr>
        <dsp:cNvPr id="0" name=""/>
        <dsp:cNvSpPr/>
      </dsp:nvSpPr>
      <dsp:spPr>
        <a:xfrm>
          <a:off x="952434" y="1031125"/>
          <a:ext cx="4495277" cy="824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72" tIns="87272" rIns="87272" bIns="8727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baseline="0" dirty="0"/>
            <a:t>118</a:t>
          </a:r>
          <a:r>
            <a:rPr lang="pt-BR" sz="2000" kern="1200" baseline="0" dirty="0"/>
            <a:t> Unidades de Compostagem</a:t>
          </a:r>
          <a:endParaRPr lang="en-US" sz="2000" kern="1200" dirty="0"/>
        </a:p>
      </dsp:txBody>
      <dsp:txXfrm>
        <a:off x="952434" y="1031125"/>
        <a:ext cx="4495277" cy="824618"/>
      </dsp:txXfrm>
    </dsp:sp>
    <dsp:sp modelId="{41C69461-1CD7-491E-AC17-C84EB08752C5}">
      <dsp:nvSpPr>
        <dsp:cNvPr id="0" name=""/>
        <dsp:cNvSpPr/>
      </dsp:nvSpPr>
      <dsp:spPr>
        <a:xfrm>
          <a:off x="0" y="2061898"/>
          <a:ext cx="5447712" cy="8246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ABF9F-E1A5-4865-9A17-DBC3B0F945E9}">
      <dsp:nvSpPr>
        <dsp:cNvPr id="0" name=""/>
        <dsp:cNvSpPr/>
      </dsp:nvSpPr>
      <dsp:spPr>
        <a:xfrm>
          <a:off x="249447" y="2247437"/>
          <a:ext cx="453540" cy="4535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B8DD6-461A-47B9-BCDD-B5BEFD22DA17}">
      <dsp:nvSpPr>
        <dsp:cNvPr id="0" name=""/>
        <dsp:cNvSpPr/>
      </dsp:nvSpPr>
      <dsp:spPr>
        <a:xfrm>
          <a:off x="952434" y="2061898"/>
          <a:ext cx="4495277" cy="824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72" tIns="87272" rIns="87272" bIns="8727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baseline="0" dirty="0"/>
            <a:t>37,5% </a:t>
          </a:r>
          <a:r>
            <a:rPr lang="pt-BR" sz="2000" b="0" kern="1200" baseline="0" dirty="0"/>
            <a:t>dos</a:t>
          </a:r>
          <a:r>
            <a:rPr lang="pt-BR" sz="2000" kern="1200" baseline="0" dirty="0"/>
            <a:t> catadores atuando na informalidade </a:t>
          </a:r>
          <a:endParaRPr lang="en-US" sz="2000" kern="1200" dirty="0"/>
        </a:p>
      </dsp:txBody>
      <dsp:txXfrm>
        <a:off x="952434" y="2061898"/>
        <a:ext cx="4495277" cy="824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761D4-7C1A-4F7E-B10F-28D2A42B965C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8518C-60C9-477B-8FEB-73F71DC144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4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AAEA7-9653-0FC0-DBDA-0AE2BF8DC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0A26AF9-780F-2CAC-1D16-7E963FA850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FCF7CE8-D98B-B629-70A4-9505BCF50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A6F452-DF7A-F112-E99E-A64C9F94F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586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886AD-7121-B286-4A94-DD484AE03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5784794-EB92-4B6E-8E3E-BDFCF2548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23242FF-827E-A60B-9414-6A0B72DCF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F0C418-C1D8-ED68-26EB-0BCA99372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6749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669EE-F135-F7F0-D084-D83170FDA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28D88AD-D9CB-FD65-7FBE-3744303BD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22355DC-383A-9714-9D83-651698A1B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C7EF5C1-12BA-9207-8110-34C0BE577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582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0A6A0-6A26-0AE9-065A-035882C67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E8B6E9E-C5FF-4D8C-AC6F-B91B61BB4D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715A96F-82F4-DD74-C364-10056FA30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A8BCC4-B032-46B4-C5FE-1A02A75A2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4729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B8251-C251-CB28-A84F-581610E0F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5F28159-AA5C-3DF5-E2C8-F80DECFA8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5F49530-821A-FE32-AC89-157DB77C5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6BAA605-9B4C-9C4C-1DF8-47B8E77418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8369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55DA7-2E56-7DBC-2339-B807692DF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37F95A9-18D7-11B4-C858-413CE7EF3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6360F62-F071-5F4C-E674-D7D0029F0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0B9873A-5D0C-3921-4D65-A92B0D4BD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671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30922-25E8-0B43-271D-03009851A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D2FCC1-8DD8-91F1-B586-E3C5B8301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142995D-95D3-EE50-F8AB-6813E7D60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081EE9-CF5F-51BE-131B-4F6A9718F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5435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A2628-AAA8-55E8-9506-973D323CF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5656965-E616-9773-A3B4-C1BFA1D49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87D512-C0FE-9969-EC4E-45DEAB263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873C59-F6FC-D9D1-9649-6BD88D7C3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2551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F63E2-AA2C-CF42-8BC9-4EDC6CCA8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E9834B3-84AB-409D-0012-AEC03FED04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47ABAAC-2573-7E0C-6C35-33709B123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CE4F7-84CA-01E5-B13D-AEA1EEF7A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9396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5866B-B6E9-0481-97A7-BFC20008B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207ED01-B920-1E1E-2B63-F75985990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A502762-AEEC-43CF-E3B2-9E81D06C1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707769-3604-F1DD-B0AB-5B36CA0242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4783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F7135-E9F8-6A7C-FBF0-803388262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DE736E1-2B28-0CF8-69BD-BDC26D2232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1DACB7F-6C81-4E6F-4168-9DED0FE58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818FF8-348A-45D7-B1C9-4A65D4CB3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714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2237C-1D48-D5FE-7699-E107A89D6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F693667-7A5B-614D-AA32-44B43309D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522AF4D-4FD1-5EA4-62CF-D2139CDD1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227B0F-A584-519E-0123-127489068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2147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40F72-CC58-289A-ED3B-6F3DC1D5C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9178B9D-53D9-AD3F-A1F7-A9EB6347A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526842B-7F6C-6A4A-5813-E66F55FFC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5F2E8E-2BEE-6109-F2A6-D64B6C506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8752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02865-AE69-78EA-C27A-06EC263CC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C5CA81E-96BF-BDF1-D873-396CAEE47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8B02AEA-AEC3-6493-6071-B201475C4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5548C3-E92C-E5CF-5F6B-8146955E9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71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50318-5341-BD20-1950-3ECFB6D94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4F7967D-8268-C2CE-65F0-DECF7716A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9C216A8-0764-D8A7-D046-1B4DB5B1E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DEA7E0-8E2A-5156-78F1-03D56D6D7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6474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1102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800F9-4688-3EF4-C885-B015FE510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DA31761-EBD6-24BE-1448-A4402D0BDC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66928E3-45AE-543A-DEF5-BA61285CE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DF0BC6-EF99-B45A-474F-14CD0AB06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7545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EE337-1CD9-9E9F-B64B-65BA12EA2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CCA0BF8-17F9-6A56-EA06-31CDB8790D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88FAAE1-6291-903F-9533-C62EFED4C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5B3E8F-9C7A-943C-C18E-FE045C9AF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4902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32FFA-7D3E-4D52-B730-07D087FA3A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83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FAC2C-EE6D-061D-E4EC-E42AC669A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71B9F01-0578-E17A-F381-B5E1CA6B7F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2E79935-7B92-5AAD-2466-547406F6B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F22BB9-178E-C3DB-9244-7A0025DF4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98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63D08-5B3E-432B-797B-6CFB733DE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E569ABC-86EC-4CE5-9E5E-5AB5C6A04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2E5EF40-D3F3-C07A-005F-D74004B57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C7C195-47C1-FCBD-47E1-253991DE9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485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A25C7-DEEF-FD05-2116-51A68B1A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61DB0B5-4955-C95C-ADD9-9A4765F7C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7FC6BC0-69C8-4664-09B5-EF642B8C5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ECC15A8-E688-0FC0-A32A-601B43E44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298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ABDF7-7B50-1744-7161-E1F979997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4ACDB6C-3F59-5620-06C1-E20DCC2C5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271FF38-C900-E98E-8618-2CC9D1EDD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A1CCDA-E118-5DF1-7D0D-E661BA37D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0006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F94D5-F1C6-40F5-7AD5-4A7B8A4EE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875C83F-E2D8-625B-7FB6-AD49E4AD2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6DF642A-1B5E-347C-66EC-C0AD29C3D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D5192F-BEB9-0B3A-55EC-75D2FF643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4375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C2756-27C3-E52D-D3F4-61669752C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5961305-801C-C316-B8B2-EB2861D13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924EB3D-F241-247C-03E2-64D2039EE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376439-BD03-CFB1-8EC9-A9CEDC65F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5813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F94D5-F1C6-40F5-7AD5-4A7B8A4EE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875C83F-E2D8-625B-7FB6-AD49E4AD2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6DF642A-1B5E-347C-66EC-C0AD29C3D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Curiosidade n municípios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D5192F-BEB9-0B3A-55EC-75D2FF643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CA25-9E5F-4BBF-A322-6FF050DB7BC1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814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2380-2CE5-46AB-B6CA-A6A251403701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1D69-BAC7-4F9A-AECC-CAC32C3CE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80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2380-2CE5-46AB-B6CA-A6A251403701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1D69-BAC7-4F9A-AECC-CAC32C3CE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0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2380-2CE5-46AB-B6CA-A6A251403701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1D69-BAC7-4F9A-AECC-CAC32C3CE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054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Ba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A9ABFA33-0ECA-F9EA-95CA-CA7AF2BD73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C96623BF-2168-753D-B907-D7A97EAFFF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3690" y="5933996"/>
            <a:ext cx="3850878" cy="4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10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">
            <a:extLst>
              <a:ext uri="{FF2B5EF4-FFF2-40B4-BE49-F238E27FC236}">
                <a16:creationId xmlns:a16="http://schemas.microsoft.com/office/drawing/2014/main" id="{50CA8622-6C8F-DF47-444D-DE2F2AA29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47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A6AEAE85-2714-8CD6-3EC1-BB6F508CB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1775759-53D3-2943-0FEA-154D5FB86A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3690" y="5933996"/>
            <a:ext cx="3850878" cy="4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5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2380-2CE5-46AB-B6CA-A6A251403701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1D69-BAC7-4F9A-AECC-CAC32C3CE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90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2380-2CE5-46AB-B6CA-A6A251403701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1D69-BAC7-4F9A-AECC-CAC32C3CE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40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2380-2CE5-46AB-B6CA-A6A251403701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1D69-BAC7-4F9A-AECC-CAC32C3CE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26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2380-2CE5-46AB-B6CA-A6A251403701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1D69-BAC7-4F9A-AECC-CAC32C3CE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64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2380-2CE5-46AB-B6CA-A6A251403701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1D69-BAC7-4F9A-AECC-CAC32C3CE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00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2380-2CE5-46AB-B6CA-A6A251403701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1D69-BAC7-4F9A-AECC-CAC32C3CE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63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2380-2CE5-46AB-B6CA-A6A251403701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1D69-BAC7-4F9A-AECC-CAC32C3CE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26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2380-2CE5-46AB-B6CA-A6A251403701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1D69-BAC7-4F9A-AECC-CAC32C3CE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58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B2380-2CE5-46AB-B6CA-A6A251403701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21D69-BAC7-4F9A-AECC-CAC32C3CE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68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pi.gov.br/wp-content/uploads/2024/06/SEI_5751507_Nota_Tecnica__Manual__00.pdf" TargetMode="Externa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11" Type="http://schemas.openxmlformats.org/officeDocument/2006/relationships/image" Target="../media/image41.svg"/><Relationship Id="rId5" Type="http://schemas.openxmlformats.org/officeDocument/2006/relationships/image" Target="../media/image10.png"/><Relationship Id="rId10" Type="http://schemas.openxmlformats.org/officeDocument/2006/relationships/image" Target="../media/image40.png"/><Relationship Id="rId4" Type="http://schemas.openxmlformats.org/officeDocument/2006/relationships/image" Target="../media/image15.sv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pi.gov.br/wp-content/uploads/2024/06/SEI_5751507_Nota_Tecnica__Manual__00.pdf" TargetMode="Externa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pi.gov.br/arquivos/" TargetMode="External"/><Relationship Id="rId3" Type="http://schemas.openxmlformats.org/officeDocument/2006/relationships/image" Target="../media/image62.png"/><Relationship Id="rId7" Type="http://schemas.openxmlformats.org/officeDocument/2006/relationships/hyperlink" Target="https://lnkd.in/dhhmK_5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lnkd.in/gqud4NYg" TargetMode="External"/><Relationship Id="rId11" Type="http://schemas.openxmlformats.org/officeDocument/2006/relationships/image" Target="../media/image3.svg"/><Relationship Id="rId5" Type="http://schemas.openxmlformats.org/officeDocument/2006/relationships/hyperlink" Target="https://lnkd.in/g5tRdjQB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lnkd.in/gFU62qfC" TargetMode="External"/><Relationship Id="rId9" Type="http://schemas.openxmlformats.org/officeDocument/2006/relationships/hyperlink" Target="https://bit.ly/playlistguiaRSU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7.svg"/><Relationship Id="rId21" Type="http://schemas.openxmlformats.org/officeDocument/2006/relationships/image" Target="../media/image72.svg"/><Relationship Id="rId7" Type="http://schemas.openxmlformats.org/officeDocument/2006/relationships/image" Target="../media/image11.svg"/><Relationship Id="rId12" Type="http://schemas.openxmlformats.org/officeDocument/2006/relationships/image" Target="../media/image63.png"/><Relationship Id="rId17" Type="http://schemas.openxmlformats.org/officeDocument/2006/relationships/image" Target="../media/image68.svg"/><Relationship Id="rId2" Type="http://schemas.openxmlformats.org/officeDocument/2006/relationships/image" Target="../media/image6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66.png"/><Relationship Id="rId23" Type="http://schemas.openxmlformats.org/officeDocument/2006/relationships/image" Target="../media/image74.svg"/><Relationship Id="rId10" Type="http://schemas.openxmlformats.org/officeDocument/2006/relationships/image" Target="../media/image14.png"/><Relationship Id="rId19" Type="http://schemas.openxmlformats.org/officeDocument/2006/relationships/image" Target="../media/image70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269E7EA9-CD20-153D-AF90-FF404E70C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359" y="1728316"/>
            <a:ext cx="11811000" cy="4767733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EB62E4EF-1A14-7E73-95D5-3D795835523D}"/>
              </a:ext>
            </a:extLst>
          </p:cNvPr>
          <p:cNvSpPr txBox="1">
            <a:spLocks/>
          </p:cNvSpPr>
          <p:nvPr/>
        </p:nvSpPr>
        <p:spPr>
          <a:xfrm>
            <a:off x="1445624" y="3248023"/>
            <a:ext cx="5837072" cy="1534394"/>
          </a:xfrm>
          <a:prstGeom prst="rect">
            <a:avLst/>
          </a:prstGeom>
        </p:spPr>
        <p:txBody>
          <a:bodyPr vert="horz" wrap="square" lIns="0" tIns="56515" rIns="0" bIns="0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R="6773" algn="ctr" defTabSz="1219108">
              <a:spcBef>
                <a:spcPts val="320"/>
              </a:spcBef>
              <a:buClr>
                <a:srgbClr val="000000"/>
              </a:buClr>
              <a:defRPr/>
            </a:pPr>
            <a:r>
              <a:rPr lang="pt-BR" sz="3200" b="1" kern="0" dirty="0">
                <a:solidFill>
                  <a:prstClr val="white"/>
                </a:solidFill>
                <a:latin typeface="Arial"/>
                <a:ea typeface="Verdana" panose="020B0604030504040204" pitchFamily="34" charset="0"/>
                <a:cs typeface="Calibri" panose="020F0502020204030204" pitchFamily="34" charset="0"/>
                <a:sym typeface="Arial"/>
              </a:rPr>
              <a:t>Estruturação de concessão regionalizada do serviço de manejo de RSU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97A02371-4BD2-621E-3CEC-0E304F30B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352" y="2992513"/>
            <a:ext cx="75577" cy="2623731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4E351CC1-32E5-8087-2552-3D20126C4F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001" y="285740"/>
            <a:ext cx="4103351" cy="270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7C4D1F3D-CE23-A1B4-89E8-7EE505C462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48519" y="5886451"/>
            <a:ext cx="2497304" cy="314231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E577DBF5-3309-4CC3-A34E-54161B96B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6244598" y="1680196"/>
            <a:ext cx="6572261" cy="378334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571D985-0BCA-4020-AC2E-44677D3BEC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653" y="-2"/>
            <a:ext cx="3783347" cy="649605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F54C6EA-AD69-0AB3-D0A9-4A010F911D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5351" y="5938701"/>
            <a:ext cx="702077" cy="20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59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572D4-E94C-F56A-E60B-0083926E2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9EC35-243F-6E31-3460-F4643FCF7AE7}"/>
              </a:ext>
            </a:extLst>
          </p:cNvPr>
          <p:cNvSpPr txBox="1">
            <a:spLocks/>
          </p:cNvSpPr>
          <p:nvPr/>
        </p:nvSpPr>
        <p:spPr>
          <a:xfrm>
            <a:off x="1201657" y="202767"/>
            <a:ext cx="9123443" cy="80320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Diretrizes Federais para estruturação de projetos de RSU</a:t>
            </a:r>
            <a:endParaRPr lang="pt-BR" sz="32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E9627D2-7024-F61E-3B8E-E3D72231C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7" y="2156731"/>
            <a:ext cx="4261641" cy="28762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F2B0C3-4448-5DA9-FE55-9E0DF3639F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71"/>
          <a:stretch/>
        </p:blipFill>
        <p:spPr>
          <a:xfrm>
            <a:off x="4413926" y="1418601"/>
            <a:ext cx="7730008" cy="4433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649A0B0-FD07-D65A-689D-56C08C2BCCD9}"/>
              </a:ext>
            </a:extLst>
          </p:cNvPr>
          <p:cNvSpPr txBox="1"/>
          <p:nvPr/>
        </p:nvSpPr>
        <p:spPr>
          <a:xfrm>
            <a:off x="135748" y="5105447"/>
            <a:ext cx="426164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hlinkClick r:id="rId5"/>
              </a:rPr>
              <a:t>https://ppi.gov.br/wp-content/uploads/2024/06/SEI_5751507_Nota_Tecnica__Manual__00.pdf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92010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5A918-B7B6-C325-8D6B-B80086A93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9546643-6B11-B899-8E30-99340221DDDC}"/>
              </a:ext>
            </a:extLst>
          </p:cNvPr>
          <p:cNvSpPr txBox="1"/>
          <p:nvPr/>
        </p:nvSpPr>
        <p:spPr>
          <a:xfrm>
            <a:off x="1250805" y="1324049"/>
            <a:ext cx="10757190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1800" b="0" i="0" u="none" strike="noStrike" baseline="0" dirty="0">
                <a:solidFill>
                  <a:srgbClr val="252729"/>
                </a:solidFill>
                <a:latin typeface="Lato-Regular"/>
              </a:rPr>
              <a:t>Economia de escala com redução de custos dos serviços (maior atratividade para licitantes)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1800" b="0" i="0" u="none" strike="noStrike" baseline="0" dirty="0">
                <a:solidFill>
                  <a:srgbClr val="252729"/>
                </a:solidFill>
                <a:latin typeface="Lato-Regular"/>
              </a:rPr>
              <a:t>Compartilhamento de veículos e infraestruturas (da coleta à disposição final)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252729"/>
                </a:solidFill>
                <a:latin typeface="Lato-Regular"/>
              </a:rPr>
              <a:t>Uso de rotas tecnológicas mais robustas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1800" b="0" i="0" u="none" strike="noStrike" baseline="0" dirty="0">
                <a:solidFill>
                  <a:srgbClr val="252729"/>
                </a:solidFill>
                <a:latin typeface="Lato-Regular"/>
              </a:rPr>
              <a:t>Regulação uniforme para os municípios consorciados</a:t>
            </a:r>
            <a:endParaRPr lang="pt-BR" dirty="0"/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1800" b="0" i="0" u="none" strike="noStrike" baseline="0" dirty="0">
                <a:solidFill>
                  <a:srgbClr val="252729"/>
                </a:solidFill>
                <a:latin typeface="Lato-Regular"/>
              </a:rPr>
              <a:t>Implantação de tarifa para a região (subsídio cruzado interno e cobrança social).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1800" b="0" i="0" u="none" strike="noStrike" baseline="0" dirty="0">
                <a:solidFill>
                  <a:srgbClr val="252729"/>
                </a:solidFill>
                <a:latin typeface="Lato-Regular"/>
              </a:rPr>
              <a:t>Desonera</a:t>
            </a:r>
            <a:r>
              <a:rPr lang="pt-BR" dirty="0">
                <a:solidFill>
                  <a:srgbClr val="252729"/>
                </a:solidFill>
                <a:latin typeface="Lato-Regular"/>
              </a:rPr>
              <a:t>ção d</a:t>
            </a:r>
            <a:r>
              <a:rPr lang="pt-BR" sz="1800" b="0" i="0" u="none" strike="noStrike" baseline="0" dirty="0">
                <a:solidFill>
                  <a:srgbClr val="252729"/>
                </a:solidFill>
                <a:latin typeface="Lato-Regular"/>
              </a:rPr>
              <a:t>os cofres públicos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1800" b="0" i="0" u="none" strike="noStrike" baseline="0" dirty="0">
                <a:solidFill>
                  <a:srgbClr val="252729"/>
                </a:solidFill>
                <a:latin typeface="Lato-Regular"/>
              </a:rPr>
              <a:t>Evita contratações sucessivas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1800" b="0" i="0" u="none" strike="noStrike" baseline="0" dirty="0">
                <a:solidFill>
                  <a:srgbClr val="252729"/>
                </a:solidFill>
                <a:latin typeface="Lato-Regular"/>
              </a:rPr>
              <a:t>Fortalecimento da capacida</a:t>
            </a:r>
            <a:r>
              <a:rPr lang="pt-BR" dirty="0">
                <a:solidFill>
                  <a:srgbClr val="252729"/>
                </a:solidFill>
                <a:latin typeface="Lato-Regular"/>
              </a:rPr>
              <a:t>de de gestão do consórcio</a:t>
            </a:r>
            <a:endParaRPr lang="pt-BR" sz="1800" b="0" i="0" u="none" strike="noStrike" baseline="0" dirty="0">
              <a:solidFill>
                <a:srgbClr val="252729"/>
              </a:solidFill>
              <a:latin typeface="Lato-Regular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B57FE1A-72C3-7F76-CE6B-BF57D4054DCA}"/>
              </a:ext>
            </a:extLst>
          </p:cNvPr>
          <p:cNvSpPr txBox="1">
            <a:spLocks/>
          </p:cNvSpPr>
          <p:nvPr/>
        </p:nvSpPr>
        <p:spPr>
          <a:xfrm>
            <a:off x="1117930" y="361951"/>
            <a:ext cx="7883195" cy="730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Porque fazer Concessão Regionalizada de RSU</a:t>
            </a:r>
            <a:endParaRPr lang="pt-BR" sz="32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13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2E0F3-6035-CF8E-0B82-3DB592EED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B849E-92E5-B749-0DDB-AFE174CF69E8}"/>
              </a:ext>
            </a:extLst>
          </p:cNvPr>
          <p:cNvSpPr txBox="1">
            <a:spLocks/>
          </p:cNvSpPr>
          <p:nvPr/>
        </p:nvSpPr>
        <p:spPr>
          <a:xfrm>
            <a:off x="1152343" y="-113984"/>
            <a:ext cx="8542375" cy="5557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29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</a:br>
            <a:r>
              <a:rPr lang="pt-BR" sz="29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Importância das Concessões com Cobrança de Tarifa</a:t>
            </a:r>
            <a:endParaRPr lang="pt-BR" sz="29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4EFC35E-8A39-4039-E5F1-DAE4A0473E9C}"/>
              </a:ext>
            </a:extLst>
          </p:cNvPr>
          <p:cNvSpPr txBox="1"/>
          <p:nvPr/>
        </p:nvSpPr>
        <p:spPr>
          <a:xfrm>
            <a:off x="1052666" y="1293866"/>
            <a:ext cx="10258200" cy="47097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8159" tIns="25400" rIns="142240" bIns="254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2400" dirty="0" err="1"/>
              <a:t>Prazos</a:t>
            </a:r>
            <a:r>
              <a:rPr lang="en-US" sz="2400" dirty="0"/>
              <a:t> </a:t>
            </a:r>
            <a:r>
              <a:rPr lang="en-US" sz="2400" dirty="0" err="1"/>
              <a:t>longos</a:t>
            </a:r>
            <a:r>
              <a:rPr lang="en-US" sz="2400" dirty="0"/>
              <a:t> (≥ 30 </a:t>
            </a:r>
            <a:r>
              <a:rPr lang="en-US" sz="2400" dirty="0" err="1"/>
              <a:t>anos</a:t>
            </a:r>
            <a:r>
              <a:rPr lang="en-US" sz="2400" dirty="0"/>
              <a:t>)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24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2400" kern="1200" dirty="0" err="1"/>
              <a:t>Remuneração</a:t>
            </a:r>
            <a:r>
              <a:rPr lang="en-US" sz="2400" kern="1200" dirty="0"/>
              <a:t> do </a:t>
            </a:r>
            <a:r>
              <a:rPr lang="en-US" sz="2400" kern="1200" dirty="0" err="1"/>
              <a:t>concessionário</a:t>
            </a:r>
            <a:r>
              <a:rPr lang="en-US" sz="2400" kern="1200" dirty="0"/>
              <a:t> e das </a:t>
            </a:r>
            <a:r>
              <a:rPr lang="en-US" sz="2400" kern="1200" dirty="0" err="1"/>
              <a:t>organizações</a:t>
            </a:r>
            <a:r>
              <a:rPr lang="en-US" sz="2400" kern="1200" dirty="0"/>
              <a:t> de </a:t>
            </a:r>
            <a:r>
              <a:rPr lang="en-US" sz="2400" kern="1200" dirty="0" err="1"/>
              <a:t>catadores</a:t>
            </a:r>
            <a:endParaRPr lang="en-US" sz="24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2400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pt-BR" sz="2400" kern="1200" dirty="0"/>
              <a:t>Rotas Tecnológicas visando a valorização de resíduos</a:t>
            </a:r>
            <a:endParaRPr lang="en-US" sz="2400" kern="1200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2400" dirty="0"/>
              <a:t>Metas de </a:t>
            </a:r>
            <a:r>
              <a:rPr lang="en-US" sz="2400" dirty="0" err="1"/>
              <a:t>valorização</a:t>
            </a:r>
            <a:r>
              <a:rPr lang="en-US" sz="2400" dirty="0"/>
              <a:t> de </a:t>
            </a:r>
            <a:r>
              <a:rPr lang="en-US" sz="2400" dirty="0" err="1"/>
              <a:t>secos</a:t>
            </a:r>
            <a:r>
              <a:rPr lang="en-US" sz="2400" dirty="0"/>
              <a:t> e </a:t>
            </a:r>
            <a:r>
              <a:rPr lang="en-US" sz="2400" dirty="0" err="1"/>
              <a:t>orgânicos</a:t>
            </a:r>
            <a:endParaRPr lang="en-US" sz="2400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2400" dirty="0"/>
              <a:t>Custos </a:t>
            </a:r>
            <a:r>
              <a:rPr lang="en-US" sz="2400" dirty="0" err="1"/>
              <a:t>expressivos</a:t>
            </a:r>
            <a:r>
              <a:rPr lang="en-US" sz="2400" dirty="0"/>
              <a:t> de </a:t>
            </a:r>
            <a:r>
              <a:rPr lang="en-US" sz="2400" dirty="0" err="1"/>
              <a:t>implantação</a:t>
            </a:r>
            <a:r>
              <a:rPr lang="en-US" sz="2400" dirty="0"/>
              <a:t> de </a:t>
            </a:r>
            <a:r>
              <a:rPr lang="en-US" sz="2400" dirty="0" err="1"/>
              <a:t>infraestrutura</a:t>
            </a:r>
            <a:r>
              <a:rPr lang="en-US" sz="2400" dirty="0"/>
              <a:t> (CAPEX)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24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2400" kern="1200" dirty="0" err="1"/>
              <a:t>Projetos</a:t>
            </a:r>
            <a:r>
              <a:rPr lang="en-US" sz="2400" kern="1200" dirty="0"/>
              <a:t> </a:t>
            </a:r>
            <a:r>
              <a:rPr lang="en-US" sz="2400" kern="1200" dirty="0" err="1"/>
              <a:t>intensivos</a:t>
            </a:r>
            <a:r>
              <a:rPr lang="en-US" sz="2400" kern="1200" dirty="0"/>
              <a:t> </a:t>
            </a:r>
            <a:r>
              <a:rPr lang="en-US" sz="2400" kern="1200" dirty="0" err="1"/>
              <a:t>em</a:t>
            </a:r>
            <a:r>
              <a:rPr lang="en-US" sz="2400" kern="1200" dirty="0"/>
              <a:t> OPEX</a:t>
            </a:r>
            <a:endParaRPr lang="en-US" sz="2400" dirty="0">
              <a:solidFill>
                <a:srgbClr val="FF0000"/>
              </a:solidFill>
            </a:endParaRP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2400" dirty="0" err="1"/>
              <a:t>Custo</a:t>
            </a:r>
            <a:r>
              <a:rPr lang="en-US" sz="2400" dirty="0"/>
              <a:t> </a:t>
            </a:r>
            <a:r>
              <a:rPr lang="en-US" sz="2400" dirty="0" err="1"/>
              <a:t>logístico</a:t>
            </a:r>
            <a:r>
              <a:rPr lang="en-US" sz="2400" dirty="0"/>
              <a:t> de </a:t>
            </a:r>
            <a:r>
              <a:rPr lang="en-US" sz="2400" dirty="0" err="1"/>
              <a:t>transporte</a:t>
            </a:r>
            <a:r>
              <a:rPr lang="en-US" sz="2400" dirty="0"/>
              <a:t> de </a:t>
            </a:r>
            <a:r>
              <a:rPr lang="en-US" sz="2400" dirty="0" err="1"/>
              <a:t>resíduos</a:t>
            </a:r>
            <a:r>
              <a:rPr lang="en-US" sz="2400" dirty="0"/>
              <a:t> 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2400" dirty="0" err="1"/>
              <a:t>Custo</a:t>
            </a:r>
            <a:r>
              <a:rPr lang="en-US" sz="2400" dirty="0"/>
              <a:t> com </a:t>
            </a:r>
            <a:r>
              <a:rPr lang="en-US" sz="2400" dirty="0" err="1"/>
              <a:t>mão</a:t>
            </a:r>
            <a:r>
              <a:rPr lang="en-US" sz="2400" dirty="0"/>
              <a:t> de </a:t>
            </a:r>
            <a:r>
              <a:rPr lang="en-US" sz="2400" dirty="0" err="1"/>
              <a:t>obra</a:t>
            </a:r>
            <a:endParaRPr lang="en-US" sz="2400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2400" dirty="0"/>
              <a:t>Custos </a:t>
            </a:r>
            <a:r>
              <a:rPr lang="en-US" sz="2400" dirty="0" err="1"/>
              <a:t>operacionais</a:t>
            </a:r>
            <a:r>
              <a:rPr lang="en-US" sz="2400" dirty="0"/>
              <a:t> com UGRs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24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2385157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B4744-6D1C-171F-A381-DF5100781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FBC62BD-568C-C781-AFCB-DE47D9CA153C}"/>
              </a:ext>
            </a:extLst>
          </p:cNvPr>
          <p:cNvSpPr txBox="1"/>
          <p:nvPr/>
        </p:nvSpPr>
        <p:spPr>
          <a:xfrm>
            <a:off x="1162549" y="142264"/>
            <a:ext cx="9134474" cy="492410"/>
          </a:xfrm>
          <a:prstGeom prst="rect">
            <a:avLst/>
          </a:prstGeom>
          <a:noFill/>
        </p:spPr>
        <p:txBody>
          <a:bodyPr wrap="square" lIns="45687" tIns="22844" rIns="45687" bIns="22844">
            <a:spAutoFit/>
          </a:bodyPr>
          <a:lstStyle>
            <a:defPPr>
              <a:defRPr lang="en-US"/>
            </a:defPPr>
            <a:lvl1pPr>
              <a:defRPr sz="3600" b="1">
                <a:ln w="0"/>
                <a:solidFill>
                  <a:schemeClr val="bg1"/>
                </a:solidFill>
                <a:effectLst/>
                <a:latin typeface="Tw Cen MT" panose="020B0602020104020603" pitchFamily="34" charset="0"/>
              </a:defRPr>
            </a:lvl1pPr>
          </a:lstStyle>
          <a:p>
            <a:r>
              <a:rPr lang="pt-BR" sz="2900" b="0" i="1" dirty="0">
                <a:solidFill>
                  <a:srgbClr val="002060"/>
                </a:solidFill>
                <a:latin typeface="IBM Plex Sans Condensed" panose="020B0506050203000203" pitchFamily="34" charset="0"/>
                <a:ea typeface="+mj-ea"/>
                <a:cs typeface="+mj-cs"/>
              </a:rPr>
              <a:t>Chamamento Público Conjunto 2022 - CAIXA e BNDES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EE66D5-55E1-578D-B93C-550164BAF880}"/>
              </a:ext>
            </a:extLst>
          </p:cNvPr>
          <p:cNvSpPr txBox="1"/>
          <p:nvPr/>
        </p:nvSpPr>
        <p:spPr>
          <a:xfrm>
            <a:off x="2750091" y="913562"/>
            <a:ext cx="2294399" cy="32300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45687" tIns="22844" rIns="45687" bIns="22844">
            <a:spAutoFit/>
          </a:bodyPr>
          <a:lstStyle>
            <a:defPPr>
              <a:defRPr lang="en-US"/>
            </a:defPPr>
            <a:lvl1pPr>
              <a:defRPr sz="3600" b="1">
                <a:ln w="0"/>
                <a:solidFill>
                  <a:schemeClr val="bg1"/>
                </a:solidFill>
                <a:effectLst/>
                <a:latin typeface="Tw Cen MT" panose="020B0602020104020603" pitchFamily="34" charset="0"/>
              </a:defRPr>
            </a:lvl1pPr>
          </a:lstStyle>
          <a:p>
            <a:r>
              <a:rPr lang="pt-BR" sz="1799" b="0" spc="-75" dirty="0">
                <a:solidFill>
                  <a:srgbClr val="1BC3F5"/>
                </a:solidFill>
              </a:rPr>
              <a:t>PROJETOS HABILITADOS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7F5CC57-667A-3BED-6A38-ED19B9083BFA}"/>
              </a:ext>
            </a:extLst>
          </p:cNvPr>
          <p:cNvGrpSpPr/>
          <p:nvPr/>
        </p:nvGrpSpPr>
        <p:grpSpPr>
          <a:xfrm>
            <a:off x="1416133" y="1581934"/>
            <a:ext cx="4740670" cy="4687829"/>
            <a:chOff x="1913858" y="2935612"/>
            <a:chExt cx="9494924" cy="9389092"/>
          </a:xfrm>
        </p:grpSpPr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D0D41278-14AA-8296-3F46-1B19F462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786" y="6133345"/>
              <a:ext cx="1695096" cy="1393277"/>
            </a:xfrm>
            <a:custGeom>
              <a:avLst/>
              <a:gdLst/>
              <a:ahLst/>
              <a:cxnLst>
                <a:cxn ang="0">
                  <a:pos x="2645" y="2550"/>
                </a:cxn>
                <a:cxn ang="0">
                  <a:pos x="2684" y="2454"/>
                </a:cxn>
                <a:cxn ang="0">
                  <a:pos x="2779" y="2418"/>
                </a:cxn>
                <a:cxn ang="0">
                  <a:pos x="2858" y="2231"/>
                </a:cxn>
                <a:cxn ang="0">
                  <a:pos x="2956" y="2159"/>
                </a:cxn>
                <a:cxn ang="0">
                  <a:pos x="3027" y="2003"/>
                </a:cxn>
                <a:cxn ang="0">
                  <a:pos x="3015" y="1836"/>
                </a:cxn>
                <a:cxn ang="0">
                  <a:pos x="2944" y="1716"/>
                </a:cxn>
                <a:cxn ang="0">
                  <a:pos x="2921" y="1608"/>
                </a:cxn>
                <a:cxn ang="0">
                  <a:pos x="3015" y="1536"/>
                </a:cxn>
                <a:cxn ang="0">
                  <a:pos x="2988" y="1417"/>
                </a:cxn>
                <a:cxn ang="0">
                  <a:pos x="2858" y="1405"/>
                </a:cxn>
                <a:cxn ang="0">
                  <a:pos x="2775" y="1341"/>
                </a:cxn>
                <a:cxn ang="0">
                  <a:pos x="2539" y="1345"/>
                </a:cxn>
                <a:cxn ang="0">
                  <a:pos x="2318" y="1341"/>
                </a:cxn>
                <a:cxn ang="0">
                  <a:pos x="2291" y="962"/>
                </a:cxn>
                <a:cxn ang="0">
                  <a:pos x="2342" y="854"/>
                </a:cxn>
                <a:cxn ang="0">
                  <a:pos x="2271" y="591"/>
                </a:cxn>
                <a:cxn ang="0">
                  <a:pos x="2314" y="479"/>
                </a:cxn>
                <a:cxn ang="0">
                  <a:pos x="2318" y="360"/>
                </a:cxn>
                <a:cxn ang="0">
                  <a:pos x="2198" y="334"/>
                </a:cxn>
                <a:cxn ang="0">
                  <a:pos x="2102" y="394"/>
                </a:cxn>
                <a:cxn ang="0">
                  <a:pos x="1949" y="204"/>
                </a:cxn>
                <a:cxn ang="0">
                  <a:pos x="1824" y="114"/>
                </a:cxn>
                <a:cxn ang="0">
                  <a:pos x="1725" y="0"/>
                </a:cxn>
                <a:cxn ang="0">
                  <a:pos x="1484" y="16"/>
                </a:cxn>
                <a:cxn ang="0">
                  <a:pos x="1241" y="180"/>
                </a:cxn>
                <a:cxn ang="0">
                  <a:pos x="1244" y="297"/>
                </a:cxn>
                <a:cxn ang="0">
                  <a:pos x="1185" y="411"/>
                </a:cxn>
                <a:cxn ang="0">
                  <a:pos x="990" y="459"/>
                </a:cxn>
                <a:cxn ang="0">
                  <a:pos x="855" y="468"/>
                </a:cxn>
                <a:cxn ang="0">
                  <a:pos x="771" y="563"/>
                </a:cxn>
                <a:cxn ang="0">
                  <a:pos x="676" y="591"/>
                </a:cxn>
                <a:cxn ang="0">
                  <a:pos x="428" y="627"/>
                </a:cxn>
                <a:cxn ang="0">
                  <a:pos x="158" y="625"/>
                </a:cxn>
                <a:cxn ang="0">
                  <a:pos x="110" y="741"/>
                </a:cxn>
                <a:cxn ang="0">
                  <a:pos x="0" y="807"/>
                </a:cxn>
                <a:cxn ang="0">
                  <a:pos x="62" y="886"/>
                </a:cxn>
                <a:cxn ang="0">
                  <a:pos x="153" y="825"/>
                </a:cxn>
                <a:cxn ang="0">
                  <a:pos x="300" y="817"/>
                </a:cxn>
                <a:cxn ang="0">
                  <a:pos x="452" y="783"/>
                </a:cxn>
                <a:cxn ang="0">
                  <a:pos x="542" y="825"/>
                </a:cxn>
                <a:cxn ang="0">
                  <a:pos x="603" y="783"/>
                </a:cxn>
                <a:cxn ang="0">
                  <a:pos x="674" y="828"/>
                </a:cxn>
                <a:cxn ang="0">
                  <a:pos x="660" y="1018"/>
                </a:cxn>
                <a:cxn ang="0">
                  <a:pos x="593" y="1161"/>
                </a:cxn>
                <a:cxn ang="0">
                  <a:pos x="676" y="1345"/>
                </a:cxn>
                <a:cxn ang="0">
                  <a:pos x="629" y="1465"/>
                </a:cxn>
                <a:cxn ang="0">
                  <a:pos x="688" y="1596"/>
                </a:cxn>
                <a:cxn ang="0">
                  <a:pos x="708" y="1680"/>
                </a:cxn>
                <a:cxn ang="0">
                  <a:pos x="838" y="1788"/>
                </a:cxn>
                <a:cxn ang="0">
                  <a:pos x="991" y="1896"/>
                </a:cxn>
                <a:cxn ang="0">
                  <a:pos x="1038" y="1975"/>
                </a:cxn>
                <a:cxn ang="0">
                  <a:pos x="1216" y="2015"/>
                </a:cxn>
                <a:cxn ang="0">
                  <a:pos x="1373" y="1999"/>
                </a:cxn>
                <a:cxn ang="0">
                  <a:pos x="1539" y="2131"/>
                </a:cxn>
                <a:cxn ang="0">
                  <a:pos x="1605" y="2071"/>
                </a:cxn>
                <a:cxn ang="0">
                  <a:pos x="1735" y="2243"/>
                </a:cxn>
                <a:cxn ang="0">
                  <a:pos x="1999" y="2279"/>
                </a:cxn>
                <a:cxn ang="0">
                  <a:pos x="2090" y="2398"/>
                </a:cxn>
                <a:cxn ang="0">
                  <a:pos x="2184" y="2458"/>
                </a:cxn>
                <a:cxn ang="0">
                  <a:pos x="2460" y="2466"/>
                </a:cxn>
                <a:cxn ang="0">
                  <a:pos x="2645" y="2550"/>
                </a:cxn>
              </a:cxnLst>
              <a:rect l="0" t="0" r="r" b="b"/>
              <a:pathLst>
                <a:path w="3027" h="2550">
                  <a:moveTo>
                    <a:pt x="2645" y="2550"/>
                  </a:moveTo>
                  <a:lnTo>
                    <a:pt x="2684" y="2454"/>
                  </a:lnTo>
                  <a:lnTo>
                    <a:pt x="2779" y="2418"/>
                  </a:lnTo>
                  <a:lnTo>
                    <a:pt x="2858" y="2231"/>
                  </a:lnTo>
                  <a:lnTo>
                    <a:pt x="2956" y="2159"/>
                  </a:lnTo>
                  <a:lnTo>
                    <a:pt x="3027" y="2003"/>
                  </a:lnTo>
                  <a:lnTo>
                    <a:pt x="3015" y="1836"/>
                  </a:lnTo>
                  <a:lnTo>
                    <a:pt x="2944" y="1716"/>
                  </a:lnTo>
                  <a:lnTo>
                    <a:pt x="2921" y="1608"/>
                  </a:lnTo>
                  <a:lnTo>
                    <a:pt x="3015" y="1536"/>
                  </a:lnTo>
                  <a:lnTo>
                    <a:pt x="2988" y="1417"/>
                  </a:lnTo>
                  <a:lnTo>
                    <a:pt x="2858" y="1405"/>
                  </a:lnTo>
                  <a:lnTo>
                    <a:pt x="2775" y="1341"/>
                  </a:lnTo>
                  <a:lnTo>
                    <a:pt x="2539" y="1345"/>
                  </a:lnTo>
                  <a:lnTo>
                    <a:pt x="2318" y="1341"/>
                  </a:lnTo>
                  <a:lnTo>
                    <a:pt x="2291" y="962"/>
                  </a:lnTo>
                  <a:lnTo>
                    <a:pt x="2342" y="854"/>
                  </a:lnTo>
                  <a:lnTo>
                    <a:pt x="2271" y="591"/>
                  </a:lnTo>
                  <a:lnTo>
                    <a:pt x="2314" y="479"/>
                  </a:lnTo>
                  <a:lnTo>
                    <a:pt x="2318" y="360"/>
                  </a:lnTo>
                  <a:lnTo>
                    <a:pt x="2198" y="334"/>
                  </a:lnTo>
                  <a:lnTo>
                    <a:pt x="2102" y="394"/>
                  </a:lnTo>
                  <a:lnTo>
                    <a:pt x="1949" y="204"/>
                  </a:lnTo>
                  <a:lnTo>
                    <a:pt x="1824" y="114"/>
                  </a:lnTo>
                  <a:lnTo>
                    <a:pt x="1725" y="0"/>
                  </a:lnTo>
                  <a:lnTo>
                    <a:pt x="1484" y="16"/>
                  </a:lnTo>
                  <a:lnTo>
                    <a:pt x="1241" y="180"/>
                  </a:lnTo>
                  <a:lnTo>
                    <a:pt x="1244" y="297"/>
                  </a:lnTo>
                  <a:lnTo>
                    <a:pt x="1185" y="411"/>
                  </a:lnTo>
                  <a:lnTo>
                    <a:pt x="990" y="459"/>
                  </a:lnTo>
                  <a:lnTo>
                    <a:pt x="855" y="468"/>
                  </a:lnTo>
                  <a:lnTo>
                    <a:pt x="771" y="563"/>
                  </a:lnTo>
                  <a:lnTo>
                    <a:pt x="676" y="591"/>
                  </a:lnTo>
                  <a:lnTo>
                    <a:pt x="428" y="627"/>
                  </a:lnTo>
                  <a:lnTo>
                    <a:pt x="158" y="625"/>
                  </a:lnTo>
                  <a:lnTo>
                    <a:pt x="110" y="741"/>
                  </a:lnTo>
                  <a:lnTo>
                    <a:pt x="0" y="807"/>
                  </a:lnTo>
                  <a:lnTo>
                    <a:pt x="62" y="886"/>
                  </a:lnTo>
                  <a:lnTo>
                    <a:pt x="153" y="825"/>
                  </a:lnTo>
                  <a:lnTo>
                    <a:pt x="300" y="817"/>
                  </a:lnTo>
                  <a:lnTo>
                    <a:pt x="452" y="783"/>
                  </a:lnTo>
                  <a:lnTo>
                    <a:pt x="542" y="825"/>
                  </a:lnTo>
                  <a:lnTo>
                    <a:pt x="603" y="783"/>
                  </a:lnTo>
                  <a:lnTo>
                    <a:pt x="674" y="828"/>
                  </a:lnTo>
                  <a:lnTo>
                    <a:pt x="660" y="1018"/>
                  </a:lnTo>
                  <a:lnTo>
                    <a:pt x="593" y="1161"/>
                  </a:lnTo>
                  <a:lnTo>
                    <a:pt x="676" y="1345"/>
                  </a:lnTo>
                  <a:lnTo>
                    <a:pt x="629" y="1465"/>
                  </a:lnTo>
                  <a:lnTo>
                    <a:pt x="688" y="1596"/>
                  </a:lnTo>
                  <a:lnTo>
                    <a:pt x="708" y="1680"/>
                  </a:lnTo>
                  <a:lnTo>
                    <a:pt x="838" y="1788"/>
                  </a:lnTo>
                  <a:lnTo>
                    <a:pt x="991" y="1896"/>
                  </a:lnTo>
                  <a:lnTo>
                    <a:pt x="1038" y="1975"/>
                  </a:lnTo>
                  <a:lnTo>
                    <a:pt x="1216" y="2015"/>
                  </a:lnTo>
                  <a:lnTo>
                    <a:pt x="1373" y="1999"/>
                  </a:lnTo>
                  <a:lnTo>
                    <a:pt x="1539" y="2131"/>
                  </a:lnTo>
                  <a:lnTo>
                    <a:pt x="1605" y="2071"/>
                  </a:lnTo>
                  <a:lnTo>
                    <a:pt x="1735" y="2243"/>
                  </a:lnTo>
                  <a:lnTo>
                    <a:pt x="1999" y="2279"/>
                  </a:lnTo>
                  <a:lnTo>
                    <a:pt x="2090" y="2398"/>
                  </a:lnTo>
                  <a:lnTo>
                    <a:pt x="2184" y="2458"/>
                  </a:lnTo>
                  <a:lnTo>
                    <a:pt x="2460" y="2466"/>
                  </a:lnTo>
                  <a:lnTo>
                    <a:pt x="2645" y="255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52BA1633-1395-F989-7F3E-4B745F7A8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858" y="5944025"/>
              <a:ext cx="1775814" cy="961392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226"/>
                </a:cxn>
                <a:cxn ang="0">
                  <a:pos x="94" y="341"/>
                </a:cxn>
                <a:cxn ang="0">
                  <a:pos x="261" y="695"/>
                </a:cxn>
                <a:cxn ang="0">
                  <a:pos x="562" y="1078"/>
                </a:cxn>
                <a:cxn ang="0">
                  <a:pos x="445" y="1236"/>
                </a:cxn>
                <a:cxn ang="0">
                  <a:pos x="652" y="1266"/>
                </a:cxn>
                <a:cxn ang="0">
                  <a:pos x="828" y="1316"/>
                </a:cxn>
                <a:cxn ang="0">
                  <a:pos x="947" y="1415"/>
                </a:cxn>
                <a:cxn ang="0">
                  <a:pos x="1060" y="1585"/>
                </a:cxn>
                <a:cxn ang="0">
                  <a:pos x="1508" y="1565"/>
                </a:cxn>
                <a:cxn ang="0">
                  <a:pos x="1828" y="1284"/>
                </a:cxn>
                <a:cxn ang="0">
                  <a:pos x="1887" y="1435"/>
                </a:cxn>
                <a:cxn ang="0">
                  <a:pos x="1813" y="1570"/>
                </a:cxn>
                <a:cxn ang="0">
                  <a:pos x="1847" y="2049"/>
                </a:cxn>
                <a:cxn ang="0">
                  <a:pos x="2004" y="2164"/>
                </a:cxn>
                <a:cxn ang="0">
                  <a:pos x="2187" y="2089"/>
                </a:cxn>
                <a:cxn ang="0">
                  <a:pos x="2420" y="2085"/>
                </a:cxn>
                <a:cxn ang="0">
                  <a:pos x="2674" y="2094"/>
                </a:cxn>
                <a:cxn ang="0">
                  <a:pos x="2880" y="2199"/>
                </a:cxn>
                <a:cxn ang="0">
                  <a:pos x="3052" y="2164"/>
                </a:cxn>
                <a:cxn ang="0">
                  <a:pos x="3279" y="1939"/>
                </a:cxn>
                <a:cxn ang="0">
                  <a:pos x="3451" y="1944"/>
                </a:cxn>
                <a:cxn ang="0">
                  <a:pos x="3775" y="1705"/>
                </a:cxn>
                <a:cxn ang="0">
                  <a:pos x="3967" y="1540"/>
                </a:cxn>
                <a:cxn ang="0">
                  <a:pos x="3893" y="1435"/>
                </a:cxn>
                <a:cxn ang="0">
                  <a:pos x="3627" y="1346"/>
                </a:cxn>
                <a:cxn ang="0">
                  <a:pos x="2801" y="956"/>
                </a:cxn>
                <a:cxn ang="0">
                  <a:pos x="2299" y="718"/>
                </a:cxn>
                <a:cxn ang="0">
                  <a:pos x="2063" y="538"/>
                </a:cxn>
                <a:cxn ang="0">
                  <a:pos x="1611" y="448"/>
                </a:cxn>
                <a:cxn ang="0">
                  <a:pos x="1006" y="269"/>
                </a:cxn>
                <a:cxn ang="0">
                  <a:pos x="868" y="254"/>
                </a:cxn>
                <a:cxn ang="0">
                  <a:pos x="101" y="0"/>
                </a:cxn>
              </a:cxnLst>
              <a:rect l="0" t="0" r="r" b="b"/>
              <a:pathLst>
                <a:path w="3967" h="2199">
                  <a:moveTo>
                    <a:pt x="101" y="0"/>
                  </a:moveTo>
                  <a:lnTo>
                    <a:pt x="0" y="226"/>
                  </a:lnTo>
                  <a:lnTo>
                    <a:pt x="94" y="341"/>
                  </a:lnTo>
                  <a:lnTo>
                    <a:pt x="261" y="695"/>
                  </a:lnTo>
                  <a:lnTo>
                    <a:pt x="562" y="1078"/>
                  </a:lnTo>
                  <a:lnTo>
                    <a:pt x="445" y="1236"/>
                  </a:lnTo>
                  <a:lnTo>
                    <a:pt x="652" y="1266"/>
                  </a:lnTo>
                  <a:lnTo>
                    <a:pt x="828" y="1316"/>
                  </a:lnTo>
                  <a:lnTo>
                    <a:pt x="947" y="1415"/>
                  </a:lnTo>
                  <a:lnTo>
                    <a:pt x="1060" y="1585"/>
                  </a:lnTo>
                  <a:lnTo>
                    <a:pt x="1508" y="1565"/>
                  </a:lnTo>
                  <a:lnTo>
                    <a:pt x="1828" y="1284"/>
                  </a:lnTo>
                  <a:lnTo>
                    <a:pt x="1887" y="1435"/>
                  </a:lnTo>
                  <a:lnTo>
                    <a:pt x="1813" y="1570"/>
                  </a:lnTo>
                  <a:lnTo>
                    <a:pt x="1847" y="2049"/>
                  </a:lnTo>
                  <a:lnTo>
                    <a:pt x="2004" y="2164"/>
                  </a:lnTo>
                  <a:lnTo>
                    <a:pt x="2187" y="2089"/>
                  </a:lnTo>
                  <a:lnTo>
                    <a:pt x="2420" y="2085"/>
                  </a:lnTo>
                  <a:lnTo>
                    <a:pt x="2674" y="2094"/>
                  </a:lnTo>
                  <a:lnTo>
                    <a:pt x="2880" y="2199"/>
                  </a:lnTo>
                  <a:lnTo>
                    <a:pt x="3052" y="2164"/>
                  </a:lnTo>
                  <a:lnTo>
                    <a:pt x="3279" y="1939"/>
                  </a:lnTo>
                  <a:lnTo>
                    <a:pt x="3451" y="1944"/>
                  </a:lnTo>
                  <a:lnTo>
                    <a:pt x="3775" y="1705"/>
                  </a:lnTo>
                  <a:lnTo>
                    <a:pt x="3967" y="1540"/>
                  </a:lnTo>
                  <a:lnTo>
                    <a:pt x="3893" y="1435"/>
                  </a:lnTo>
                  <a:lnTo>
                    <a:pt x="3627" y="1346"/>
                  </a:lnTo>
                  <a:lnTo>
                    <a:pt x="2801" y="956"/>
                  </a:lnTo>
                  <a:lnTo>
                    <a:pt x="2299" y="718"/>
                  </a:lnTo>
                  <a:lnTo>
                    <a:pt x="2063" y="538"/>
                  </a:lnTo>
                  <a:lnTo>
                    <a:pt x="1611" y="448"/>
                  </a:lnTo>
                  <a:lnTo>
                    <a:pt x="1006" y="269"/>
                  </a:lnTo>
                  <a:lnTo>
                    <a:pt x="868" y="25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1BC2885C-20ED-00A4-54A7-566A41958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703" y="3678103"/>
              <a:ext cx="4272118" cy="2896008"/>
            </a:xfrm>
            <a:custGeom>
              <a:avLst/>
              <a:gdLst/>
              <a:ahLst/>
              <a:cxnLst>
                <a:cxn ang="0">
                  <a:pos x="2374" y="189"/>
                </a:cxn>
                <a:cxn ang="0">
                  <a:pos x="1961" y="208"/>
                </a:cxn>
                <a:cxn ang="0">
                  <a:pos x="1713" y="304"/>
                </a:cxn>
                <a:cxn ang="0">
                  <a:pos x="1799" y="512"/>
                </a:cxn>
                <a:cxn ang="0">
                  <a:pos x="2008" y="572"/>
                </a:cxn>
                <a:cxn ang="0">
                  <a:pos x="1941" y="691"/>
                </a:cxn>
                <a:cxn ang="0">
                  <a:pos x="1729" y="715"/>
                </a:cxn>
                <a:cxn ang="0">
                  <a:pos x="1599" y="927"/>
                </a:cxn>
                <a:cxn ang="0">
                  <a:pos x="1811" y="1206"/>
                </a:cxn>
                <a:cxn ang="0">
                  <a:pos x="1902" y="1453"/>
                </a:cxn>
                <a:cxn ang="0">
                  <a:pos x="1878" y="1693"/>
                </a:cxn>
                <a:cxn ang="0">
                  <a:pos x="1559" y="2918"/>
                </a:cxn>
                <a:cxn ang="0">
                  <a:pos x="1288" y="2822"/>
                </a:cxn>
                <a:cxn ang="0">
                  <a:pos x="1087" y="2938"/>
                </a:cxn>
                <a:cxn ang="0">
                  <a:pos x="366" y="3281"/>
                </a:cxn>
                <a:cxn ang="0">
                  <a:pos x="240" y="3612"/>
                </a:cxn>
                <a:cxn ang="0">
                  <a:pos x="276" y="3852"/>
                </a:cxn>
                <a:cxn ang="0">
                  <a:pos x="12" y="4039"/>
                </a:cxn>
                <a:cxn ang="0">
                  <a:pos x="619" y="4356"/>
                </a:cxn>
                <a:cxn ang="0">
                  <a:pos x="1215" y="4512"/>
                </a:cxn>
                <a:cxn ang="0">
                  <a:pos x="1764" y="4729"/>
                </a:cxn>
                <a:cxn ang="0">
                  <a:pos x="3036" y="5300"/>
                </a:cxn>
                <a:cxn ang="0">
                  <a:pos x="3193" y="5120"/>
                </a:cxn>
                <a:cxn ang="0">
                  <a:pos x="3708" y="5085"/>
                </a:cxn>
                <a:cxn ang="0">
                  <a:pos x="3890" y="4961"/>
                </a:cxn>
                <a:cxn ang="0">
                  <a:pos x="4221" y="4905"/>
                </a:cxn>
                <a:cxn ang="0">
                  <a:pos x="4280" y="4674"/>
                </a:cxn>
                <a:cxn ang="0">
                  <a:pos x="4761" y="4494"/>
                </a:cxn>
                <a:cxn ang="0">
                  <a:pos x="4989" y="4701"/>
                </a:cxn>
                <a:cxn ang="0">
                  <a:pos x="5233" y="4829"/>
                </a:cxn>
                <a:cxn ang="0">
                  <a:pos x="6674" y="4853"/>
                </a:cxn>
                <a:cxn ang="0">
                  <a:pos x="6796" y="4123"/>
                </a:cxn>
                <a:cxn ang="0">
                  <a:pos x="7635" y="2040"/>
                </a:cxn>
                <a:cxn ang="0">
                  <a:pos x="7099" y="1661"/>
                </a:cxn>
                <a:cxn ang="0">
                  <a:pos x="6621" y="1291"/>
                </a:cxn>
                <a:cxn ang="0">
                  <a:pos x="6548" y="951"/>
                </a:cxn>
                <a:cxn ang="0">
                  <a:pos x="6300" y="871"/>
                </a:cxn>
                <a:cxn ang="0">
                  <a:pos x="5970" y="955"/>
                </a:cxn>
                <a:cxn ang="0">
                  <a:pos x="5895" y="1240"/>
                </a:cxn>
                <a:cxn ang="0">
                  <a:pos x="5745" y="1327"/>
                </a:cxn>
                <a:cxn ang="0">
                  <a:pos x="5473" y="1190"/>
                </a:cxn>
                <a:cxn ang="0">
                  <a:pos x="5341" y="1467"/>
                </a:cxn>
                <a:cxn ang="0">
                  <a:pos x="5208" y="1576"/>
                </a:cxn>
                <a:cxn ang="0">
                  <a:pos x="4954" y="1338"/>
                </a:cxn>
                <a:cxn ang="0">
                  <a:pos x="5013" y="1137"/>
                </a:cxn>
                <a:cxn ang="0">
                  <a:pos x="4953" y="577"/>
                </a:cxn>
                <a:cxn ang="0">
                  <a:pos x="4822" y="258"/>
                </a:cxn>
                <a:cxn ang="0">
                  <a:pos x="4678" y="69"/>
                </a:cxn>
                <a:cxn ang="0">
                  <a:pos x="4381" y="78"/>
                </a:cxn>
                <a:cxn ang="0">
                  <a:pos x="4246" y="237"/>
                </a:cxn>
                <a:cxn ang="0">
                  <a:pos x="4040" y="352"/>
                </a:cxn>
                <a:cxn ang="0">
                  <a:pos x="3607" y="687"/>
                </a:cxn>
                <a:cxn ang="0">
                  <a:pos x="3497" y="536"/>
                </a:cxn>
                <a:cxn ang="0">
                  <a:pos x="3012" y="416"/>
                </a:cxn>
                <a:cxn ang="0">
                  <a:pos x="2922" y="256"/>
                </a:cxn>
                <a:cxn ang="0">
                  <a:pos x="2804" y="9"/>
                </a:cxn>
                <a:cxn ang="0">
                  <a:pos x="2551" y="208"/>
                </a:cxn>
              </a:cxnLst>
              <a:rect l="0" t="0" r="r" b="b"/>
              <a:pathLst>
                <a:path w="7635" h="5300">
                  <a:moveTo>
                    <a:pt x="2422" y="79"/>
                  </a:moveTo>
                  <a:lnTo>
                    <a:pt x="2374" y="189"/>
                  </a:lnTo>
                  <a:lnTo>
                    <a:pt x="2143" y="225"/>
                  </a:lnTo>
                  <a:lnTo>
                    <a:pt x="1961" y="208"/>
                  </a:lnTo>
                  <a:lnTo>
                    <a:pt x="1744" y="210"/>
                  </a:lnTo>
                  <a:lnTo>
                    <a:pt x="1713" y="304"/>
                  </a:lnTo>
                  <a:lnTo>
                    <a:pt x="1717" y="464"/>
                  </a:lnTo>
                  <a:lnTo>
                    <a:pt x="1799" y="512"/>
                  </a:lnTo>
                  <a:lnTo>
                    <a:pt x="1961" y="508"/>
                  </a:lnTo>
                  <a:lnTo>
                    <a:pt x="2008" y="572"/>
                  </a:lnTo>
                  <a:lnTo>
                    <a:pt x="2024" y="651"/>
                  </a:lnTo>
                  <a:lnTo>
                    <a:pt x="1941" y="691"/>
                  </a:lnTo>
                  <a:lnTo>
                    <a:pt x="1859" y="663"/>
                  </a:lnTo>
                  <a:lnTo>
                    <a:pt x="1729" y="715"/>
                  </a:lnTo>
                  <a:lnTo>
                    <a:pt x="1610" y="735"/>
                  </a:lnTo>
                  <a:lnTo>
                    <a:pt x="1599" y="927"/>
                  </a:lnTo>
                  <a:lnTo>
                    <a:pt x="1618" y="1106"/>
                  </a:lnTo>
                  <a:lnTo>
                    <a:pt x="1811" y="1206"/>
                  </a:lnTo>
                  <a:lnTo>
                    <a:pt x="1819" y="1338"/>
                  </a:lnTo>
                  <a:lnTo>
                    <a:pt x="1902" y="1453"/>
                  </a:lnTo>
                  <a:lnTo>
                    <a:pt x="1914" y="1561"/>
                  </a:lnTo>
                  <a:lnTo>
                    <a:pt x="1878" y="1693"/>
                  </a:lnTo>
                  <a:lnTo>
                    <a:pt x="1666" y="2842"/>
                  </a:lnTo>
                  <a:lnTo>
                    <a:pt x="1559" y="2918"/>
                  </a:lnTo>
                  <a:lnTo>
                    <a:pt x="1500" y="2810"/>
                  </a:lnTo>
                  <a:lnTo>
                    <a:pt x="1288" y="2822"/>
                  </a:lnTo>
                  <a:lnTo>
                    <a:pt x="1217" y="2902"/>
                  </a:lnTo>
                  <a:lnTo>
                    <a:pt x="1087" y="2938"/>
                  </a:lnTo>
                  <a:lnTo>
                    <a:pt x="803" y="2974"/>
                  </a:lnTo>
                  <a:lnTo>
                    <a:pt x="366" y="3281"/>
                  </a:lnTo>
                  <a:lnTo>
                    <a:pt x="347" y="3480"/>
                  </a:lnTo>
                  <a:lnTo>
                    <a:pt x="240" y="3612"/>
                  </a:lnTo>
                  <a:lnTo>
                    <a:pt x="236" y="3732"/>
                  </a:lnTo>
                  <a:lnTo>
                    <a:pt x="276" y="3852"/>
                  </a:lnTo>
                  <a:lnTo>
                    <a:pt x="122" y="3931"/>
                  </a:lnTo>
                  <a:lnTo>
                    <a:pt x="12" y="4039"/>
                  </a:lnTo>
                  <a:lnTo>
                    <a:pt x="0" y="4151"/>
                  </a:lnTo>
                  <a:lnTo>
                    <a:pt x="619" y="4356"/>
                  </a:lnTo>
                  <a:lnTo>
                    <a:pt x="732" y="4369"/>
                  </a:lnTo>
                  <a:lnTo>
                    <a:pt x="1215" y="4512"/>
                  </a:lnTo>
                  <a:lnTo>
                    <a:pt x="1573" y="4584"/>
                  </a:lnTo>
                  <a:lnTo>
                    <a:pt x="1764" y="4729"/>
                  </a:lnTo>
                  <a:lnTo>
                    <a:pt x="2839" y="5236"/>
                  </a:lnTo>
                  <a:lnTo>
                    <a:pt x="3036" y="5300"/>
                  </a:lnTo>
                  <a:lnTo>
                    <a:pt x="3146" y="5236"/>
                  </a:lnTo>
                  <a:lnTo>
                    <a:pt x="3193" y="5120"/>
                  </a:lnTo>
                  <a:lnTo>
                    <a:pt x="3477" y="5120"/>
                  </a:lnTo>
                  <a:lnTo>
                    <a:pt x="3708" y="5085"/>
                  </a:lnTo>
                  <a:lnTo>
                    <a:pt x="3810" y="5058"/>
                  </a:lnTo>
                  <a:lnTo>
                    <a:pt x="3890" y="4961"/>
                  </a:lnTo>
                  <a:lnTo>
                    <a:pt x="4020" y="4953"/>
                  </a:lnTo>
                  <a:lnTo>
                    <a:pt x="4221" y="4905"/>
                  </a:lnTo>
                  <a:lnTo>
                    <a:pt x="4280" y="4793"/>
                  </a:lnTo>
                  <a:lnTo>
                    <a:pt x="4280" y="4674"/>
                  </a:lnTo>
                  <a:lnTo>
                    <a:pt x="4524" y="4510"/>
                  </a:lnTo>
                  <a:lnTo>
                    <a:pt x="4761" y="4494"/>
                  </a:lnTo>
                  <a:lnTo>
                    <a:pt x="4867" y="4614"/>
                  </a:lnTo>
                  <a:lnTo>
                    <a:pt x="4989" y="4701"/>
                  </a:lnTo>
                  <a:lnTo>
                    <a:pt x="5139" y="4889"/>
                  </a:lnTo>
                  <a:lnTo>
                    <a:pt x="5233" y="4829"/>
                  </a:lnTo>
                  <a:lnTo>
                    <a:pt x="5363" y="4857"/>
                  </a:lnTo>
                  <a:lnTo>
                    <a:pt x="6674" y="4853"/>
                  </a:lnTo>
                  <a:lnTo>
                    <a:pt x="6808" y="4235"/>
                  </a:lnTo>
                  <a:lnTo>
                    <a:pt x="6796" y="4123"/>
                  </a:lnTo>
                  <a:lnTo>
                    <a:pt x="6698" y="4015"/>
                  </a:lnTo>
                  <a:lnTo>
                    <a:pt x="7635" y="2040"/>
                  </a:lnTo>
                  <a:lnTo>
                    <a:pt x="7348" y="1777"/>
                  </a:lnTo>
                  <a:lnTo>
                    <a:pt x="7099" y="1661"/>
                  </a:lnTo>
                  <a:lnTo>
                    <a:pt x="6863" y="1541"/>
                  </a:lnTo>
                  <a:lnTo>
                    <a:pt x="6621" y="1291"/>
                  </a:lnTo>
                  <a:lnTo>
                    <a:pt x="6521" y="1046"/>
                  </a:lnTo>
                  <a:lnTo>
                    <a:pt x="6548" y="951"/>
                  </a:lnTo>
                  <a:lnTo>
                    <a:pt x="6531" y="853"/>
                  </a:lnTo>
                  <a:lnTo>
                    <a:pt x="6300" y="871"/>
                  </a:lnTo>
                  <a:lnTo>
                    <a:pt x="6085" y="859"/>
                  </a:lnTo>
                  <a:lnTo>
                    <a:pt x="5970" y="955"/>
                  </a:lnTo>
                  <a:lnTo>
                    <a:pt x="5908" y="1093"/>
                  </a:lnTo>
                  <a:lnTo>
                    <a:pt x="5895" y="1240"/>
                  </a:lnTo>
                  <a:lnTo>
                    <a:pt x="5839" y="1334"/>
                  </a:lnTo>
                  <a:lnTo>
                    <a:pt x="5745" y="1327"/>
                  </a:lnTo>
                  <a:lnTo>
                    <a:pt x="5601" y="1194"/>
                  </a:lnTo>
                  <a:lnTo>
                    <a:pt x="5473" y="1190"/>
                  </a:lnTo>
                  <a:lnTo>
                    <a:pt x="5352" y="1332"/>
                  </a:lnTo>
                  <a:lnTo>
                    <a:pt x="5341" y="1467"/>
                  </a:lnTo>
                  <a:lnTo>
                    <a:pt x="5329" y="1585"/>
                  </a:lnTo>
                  <a:lnTo>
                    <a:pt x="5208" y="1576"/>
                  </a:lnTo>
                  <a:lnTo>
                    <a:pt x="5131" y="1447"/>
                  </a:lnTo>
                  <a:lnTo>
                    <a:pt x="4954" y="1338"/>
                  </a:lnTo>
                  <a:lnTo>
                    <a:pt x="5025" y="1237"/>
                  </a:lnTo>
                  <a:lnTo>
                    <a:pt x="5013" y="1137"/>
                  </a:lnTo>
                  <a:lnTo>
                    <a:pt x="4920" y="999"/>
                  </a:lnTo>
                  <a:lnTo>
                    <a:pt x="4953" y="577"/>
                  </a:lnTo>
                  <a:lnTo>
                    <a:pt x="4914" y="416"/>
                  </a:lnTo>
                  <a:lnTo>
                    <a:pt x="4822" y="258"/>
                  </a:lnTo>
                  <a:lnTo>
                    <a:pt x="4834" y="129"/>
                  </a:lnTo>
                  <a:lnTo>
                    <a:pt x="4678" y="69"/>
                  </a:lnTo>
                  <a:lnTo>
                    <a:pt x="4560" y="0"/>
                  </a:lnTo>
                  <a:lnTo>
                    <a:pt x="4381" y="78"/>
                  </a:lnTo>
                  <a:lnTo>
                    <a:pt x="4290" y="91"/>
                  </a:lnTo>
                  <a:lnTo>
                    <a:pt x="4246" y="237"/>
                  </a:lnTo>
                  <a:lnTo>
                    <a:pt x="4134" y="340"/>
                  </a:lnTo>
                  <a:lnTo>
                    <a:pt x="4040" y="352"/>
                  </a:lnTo>
                  <a:lnTo>
                    <a:pt x="3890" y="424"/>
                  </a:lnTo>
                  <a:lnTo>
                    <a:pt x="3607" y="687"/>
                  </a:lnTo>
                  <a:lnTo>
                    <a:pt x="3579" y="568"/>
                  </a:lnTo>
                  <a:lnTo>
                    <a:pt x="3497" y="536"/>
                  </a:lnTo>
                  <a:lnTo>
                    <a:pt x="3272" y="643"/>
                  </a:lnTo>
                  <a:lnTo>
                    <a:pt x="3012" y="416"/>
                  </a:lnTo>
                  <a:lnTo>
                    <a:pt x="2898" y="416"/>
                  </a:lnTo>
                  <a:lnTo>
                    <a:pt x="2922" y="256"/>
                  </a:lnTo>
                  <a:lnTo>
                    <a:pt x="2847" y="177"/>
                  </a:lnTo>
                  <a:lnTo>
                    <a:pt x="2804" y="9"/>
                  </a:lnTo>
                  <a:lnTo>
                    <a:pt x="2647" y="91"/>
                  </a:lnTo>
                  <a:lnTo>
                    <a:pt x="2551" y="208"/>
                  </a:lnTo>
                  <a:lnTo>
                    <a:pt x="2422" y="79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3777688D-6612-5369-7BCF-61002AF44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349" y="5938110"/>
              <a:ext cx="2774336" cy="2647522"/>
            </a:xfrm>
            <a:custGeom>
              <a:avLst/>
              <a:gdLst/>
              <a:ahLst/>
              <a:cxnLst>
                <a:cxn ang="0">
                  <a:pos x="492" y="2993"/>
                </a:cxn>
                <a:cxn ang="0">
                  <a:pos x="551" y="3304"/>
                </a:cxn>
                <a:cxn ang="0">
                  <a:pos x="440" y="3532"/>
                </a:cxn>
                <a:cxn ang="0">
                  <a:pos x="578" y="3998"/>
                </a:cxn>
                <a:cxn ang="0">
                  <a:pos x="1319" y="4223"/>
                </a:cxn>
                <a:cxn ang="0">
                  <a:pos x="1453" y="4569"/>
                </a:cxn>
                <a:cxn ang="0">
                  <a:pos x="1626" y="4700"/>
                </a:cxn>
                <a:cxn ang="0">
                  <a:pos x="1880" y="4700"/>
                </a:cxn>
                <a:cxn ang="0">
                  <a:pos x="2126" y="4523"/>
                </a:cxn>
                <a:cxn ang="0">
                  <a:pos x="2410" y="4477"/>
                </a:cxn>
                <a:cxn ang="0">
                  <a:pos x="2693" y="4700"/>
                </a:cxn>
                <a:cxn ang="0">
                  <a:pos x="2961" y="4597"/>
                </a:cxn>
                <a:cxn ang="0">
                  <a:pos x="3177" y="4617"/>
                </a:cxn>
                <a:cxn ang="0">
                  <a:pos x="3320" y="4561"/>
                </a:cxn>
                <a:cxn ang="0">
                  <a:pos x="3209" y="4760"/>
                </a:cxn>
                <a:cxn ang="0">
                  <a:pos x="3425" y="4832"/>
                </a:cxn>
                <a:cxn ang="0">
                  <a:pos x="3544" y="4641"/>
                </a:cxn>
                <a:cxn ang="0">
                  <a:pos x="3610" y="4429"/>
                </a:cxn>
                <a:cxn ang="0">
                  <a:pos x="3752" y="4245"/>
                </a:cxn>
                <a:cxn ang="0">
                  <a:pos x="3953" y="3862"/>
                </a:cxn>
                <a:cxn ang="0">
                  <a:pos x="4213" y="3695"/>
                </a:cxn>
                <a:cxn ang="0">
                  <a:pos x="4453" y="3483"/>
                </a:cxn>
                <a:cxn ang="0">
                  <a:pos x="4544" y="3184"/>
                </a:cxn>
                <a:cxn ang="0">
                  <a:pos x="4626" y="2969"/>
                </a:cxn>
                <a:cxn ang="0">
                  <a:pos x="4796" y="2574"/>
                </a:cxn>
                <a:cxn ang="0">
                  <a:pos x="4744" y="2346"/>
                </a:cxn>
                <a:cxn ang="0">
                  <a:pos x="4851" y="1415"/>
                </a:cxn>
                <a:cxn ang="0">
                  <a:pos x="2725" y="1073"/>
                </a:cxn>
                <a:cxn ang="0">
                  <a:pos x="1937" y="834"/>
                </a:cxn>
                <a:cxn ang="0">
                  <a:pos x="1732" y="491"/>
                </a:cxn>
                <a:cxn ang="0">
                  <a:pos x="1496" y="0"/>
                </a:cxn>
                <a:cxn ang="0">
                  <a:pos x="1370" y="714"/>
                </a:cxn>
                <a:cxn ang="0">
                  <a:pos x="42" y="833"/>
                </a:cxn>
                <a:cxn ang="0">
                  <a:pos x="71" y="1211"/>
                </a:cxn>
                <a:cxn ang="0">
                  <a:pos x="47" y="1696"/>
                </a:cxn>
                <a:cxn ang="0">
                  <a:pos x="506" y="1697"/>
                </a:cxn>
                <a:cxn ang="0">
                  <a:pos x="719" y="1774"/>
                </a:cxn>
                <a:cxn ang="0">
                  <a:pos x="651" y="1964"/>
                </a:cxn>
                <a:cxn ang="0">
                  <a:pos x="744" y="2192"/>
                </a:cxn>
                <a:cxn ang="0">
                  <a:pos x="684" y="2516"/>
                </a:cxn>
                <a:cxn ang="0">
                  <a:pos x="508" y="2773"/>
                </a:cxn>
                <a:cxn ang="0">
                  <a:pos x="375" y="2906"/>
                </a:cxn>
              </a:cxnLst>
              <a:rect l="0" t="0" r="r" b="b"/>
              <a:pathLst>
                <a:path w="4961" h="4846">
                  <a:moveTo>
                    <a:pt x="375" y="2906"/>
                  </a:moveTo>
                  <a:lnTo>
                    <a:pt x="492" y="2993"/>
                  </a:lnTo>
                  <a:lnTo>
                    <a:pt x="473" y="3110"/>
                  </a:lnTo>
                  <a:lnTo>
                    <a:pt x="551" y="3304"/>
                  </a:lnTo>
                  <a:lnTo>
                    <a:pt x="563" y="3514"/>
                  </a:lnTo>
                  <a:lnTo>
                    <a:pt x="440" y="3532"/>
                  </a:lnTo>
                  <a:lnTo>
                    <a:pt x="552" y="3677"/>
                  </a:lnTo>
                  <a:lnTo>
                    <a:pt x="578" y="3998"/>
                  </a:lnTo>
                  <a:lnTo>
                    <a:pt x="1401" y="4058"/>
                  </a:lnTo>
                  <a:lnTo>
                    <a:pt x="1319" y="4223"/>
                  </a:lnTo>
                  <a:lnTo>
                    <a:pt x="1343" y="4453"/>
                  </a:lnTo>
                  <a:lnTo>
                    <a:pt x="1453" y="4569"/>
                  </a:lnTo>
                  <a:lnTo>
                    <a:pt x="1581" y="4580"/>
                  </a:lnTo>
                  <a:lnTo>
                    <a:pt x="1626" y="4700"/>
                  </a:lnTo>
                  <a:lnTo>
                    <a:pt x="1739" y="4741"/>
                  </a:lnTo>
                  <a:lnTo>
                    <a:pt x="1880" y="4700"/>
                  </a:lnTo>
                  <a:lnTo>
                    <a:pt x="2007" y="4525"/>
                  </a:lnTo>
                  <a:lnTo>
                    <a:pt x="2126" y="4523"/>
                  </a:lnTo>
                  <a:lnTo>
                    <a:pt x="2256" y="4461"/>
                  </a:lnTo>
                  <a:lnTo>
                    <a:pt x="2410" y="4477"/>
                  </a:lnTo>
                  <a:lnTo>
                    <a:pt x="2516" y="4549"/>
                  </a:lnTo>
                  <a:lnTo>
                    <a:pt x="2693" y="4700"/>
                  </a:lnTo>
                  <a:lnTo>
                    <a:pt x="2843" y="4644"/>
                  </a:lnTo>
                  <a:lnTo>
                    <a:pt x="2961" y="4597"/>
                  </a:lnTo>
                  <a:lnTo>
                    <a:pt x="3067" y="4644"/>
                  </a:lnTo>
                  <a:lnTo>
                    <a:pt x="3177" y="4617"/>
                  </a:lnTo>
                  <a:lnTo>
                    <a:pt x="3284" y="4497"/>
                  </a:lnTo>
                  <a:lnTo>
                    <a:pt x="3320" y="4561"/>
                  </a:lnTo>
                  <a:lnTo>
                    <a:pt x="3293" y="4649"/>
                  </a:lnTo>
                  <a:lnTo>
                    <a:pt x="3209" y="4760"/>
                  </a:lnTo>
                  <a:lnTo>
                    <a:pt x="3272" y="4846"/>
                  </a:lnTo>
                  <a:lnTo>
                    <a:pt x="3425" y="4832"/>
                  </a:lnTo>
                  <a:lnTo>
                    <a:pt x="3553" y="4791"/>
                  </a:lnTo>
                  <a:lnTo>
                    <a:pt x="3544" y="4641"/>
                  </a:lnTo>
                  <a:lnTo>
                    <a:pt x="3551" y="4513"/>
                  </a:lnTo>
                  <a:lnTo>
                    <a:pt x="3610" y="4429"/>
                  </a:lnTo>
                  <a:lnTo>
                    <a:pt x="3614" y="4305"/>
                  </a:lnTo>
                  <a:lnTo>
                    <a:pt x="3752" y="4245"/>
                  </a:lnTo>
                  <a:lnTo>
                    <a:pt x="3823" y="4106"/>
                  </a:lnTo>
                  <a:lnTo>
                    <a:pt x="3953" y="3862"/>
                  </a:lnTo>
                  <a:lnTo>
                    <a:pt x="4099" y="3827"/>
                  </a:lnTo>
                  <a:lnTo>
                    <a:pt x="4213" y="3695"/>
                  </a:lnTo>
                  <a:lnTo>
                    <a:pt x="4288" y="3527"/>
                  </a:lnTo>
                  <a:lnTo>
                    <a:pt x="4453" y="3483"/>
                  </a:lnTo>
                  <a:lnTo>
                    <a:pt x="4536" y="3336"/>
                  </a:lnTo>
                  <a:lnTo>
                    <a:pt x="4544" y="3184"/>
                  </a:lnTo>
                  <a:lnTo>
                    <a:pt x="4618" y="3084"/>
                  </a:lnTo>
                  <a:lnTo>
                    <a:pt x="4626" y="2969"/>
                  </a:lnTo>
                  <a:lnTo>
                    <a:pt x="4725" y="2713"/>
                  </a:lnTo>
                  <a:lnTo>
                    <a:pt x="4796" y="2574"/>
                  </a:lnTo>
                  <a:lnTo>
                    <a:pt x="4701" y="2490"/>
                  </a:lnTo>
                  <a:lnTo>
                    <a:pt x="4744" y="2346"/>
                  </a:lnTo>
                  <a:lnTo>
                    <a:pt x="4709" y="1923"/>
                  </a:lnTo>
                  <a:lnTo>
                    <a:pt x="4851" y="1415"/>
                  </a:lnTo>
                  <a:lnTo>
                    <a:pt x="4961" y="1221"/>
                  </a:lnTo>
                  <a:lnTo>
                    <a:pt x="2725" y="1073"/>
                  </a:lnTo>
                  <a:lnTo>
                    <a:pt x="2126" y="1006"/>
                  </a:lnTo>
                  <a:lnTo>
                    <a:pt x="1937" y="834"/>
                  </a:lnTo>
                  <a:lnTo>
                    <a:pt x="1724" y="654"/>
                  </a:lnTo>
                  <a:lnTo>
                    <a:pt x="1732" y="491"/>
                  </a:lnTo>
                  <a:lnTo>
                    <a:pt x="1650" y="247"/>
                  </a:lnTo>
                  <a:lnTo>
                    <a:pt x="1496" y="0"/>
                  </a:lnTo>
                  <a:lnTo>
                    <a:pt x="1496" y="92"/>
                  </a:lnTo>
                  <a:lnTo>
                    <a:pt x="1370" y="714"/>
                  </a:lnTo>
                  <a:lnTo>
                    <a:pt x="45" y="718"/>
                  </a:lnTo>
                  <a:lnTo>
                    <a:pt x="42" y="833"/>
                  </a:lnTo>
                  <a:lnTo>
                    <a:pt x="0" y="947"/>
                  </a:lnTo>
                  <a:lnTo>
                    <a:pt x="71" y="1211"/>
                  </a:lnTo>
                  <a:lnTo>
                    <a:pt x="20" y="1317"/>
                  </a:lnTo>
                  <a:lnTo>
                    <a:pt x="47" y="1696"/>
                  </a:lnTo>
                  <a:lnTo>
                    <a:pt x="272" y="1699"/>
                  </a:lnTo>
                  <a:lnTo>
                    <a:pt x="506" y="1697"/>
                  </a:lnTo>
                  <a:lnTo>
                    <a:pt x="585" y="1759"/>
                  </a:lnTo>
                  <a:lnTo>
                    <a:pt x="719" y="1774"/>
                  </a:lnTo>
                  <a:lnTo>
                    <a:pt x="743" y="1891"/>
                  </a:lnTo>
                  <a:lnTo>
                    <a:pt x="651" y="1964"/>
                  </a:lnTo>
                  <a:lnTo>
                    <a:pt x="672" y="2072"/>
                  </a:lnTo>
                  <a:lnTo>
                    <a:pt x="744" y="2192"/>
                  </a:lnTo>
                  <a:lnTo>
                    <a:pt x="756" y="2359"/>
                  </a:lnTo>
                  <a:lnTo>
                    <a:pt x="684" y="2516"/>
                  </a:lnTo>
                  <a:lnTo>
                    <a:pt x="587" y="2584"/>
                  </a:lnTo>
                  <a:lnTo>
                    <a:pt x="508" y="2773"/>
                  </a:lnTo>
                  <a:lnTo>
                    <a:pt x="410" y="2812"/>
                  </a:lnTo>
                  <a:lnTo>
                    <a:pt x="375" y="290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CCC9398E-CED0-97DC-610D-E3BC7CF15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5069" y="3568652"/>
              <a:ext cx="3157003" cy="3037997"/>
            </a:xfrm>
            <a:custGeom>
              <a:avLst/>
              <a:gdLst/>
              <a:ahLst/>
              <a:cxnLst>
                <a:cxn ang="0">
                  <a:pos x="0" y="883"/>
                </a:cxn>
                <a:cxn ang="0">
                  <a:pos x="147" y="793"/>
                </a:cxn>
                <a:cxn ang="0">
                  <a:pos x="364" y="584"/>
                </a:cxn>
                <a:cxn ang="0">
                  <a:pos x="615" y="539"/>
                </a:cxn>
                <a:cxn ang="0">
                  <a:pos x="911" y="379"/>
                </a:cxn>
                <a:cxn ang="0">
                  <a:pos x="1176" y="419"/>
                </a:cxn>
                <a:cxn ang="0">
                  <a:pos x="1654" y="449"/>
                </a:cxn>
                <a:cxn ang="0">
                  <a:pos x="1595" y="200"/>
                </a:cxn>
                <a:cxn ang="0">
                  <a:pos x="1816" y="125"/>
                </a:cxn>
                <a:cxn ang="0">
                  <a:pos x="2166" y="0"/>
                </a:cxn>
                <a:cxn ang="0">
                  <a:pos x="2334" y="464"/>
                </a:cxn>
                <a:cxn ang="0">
                  <a:pos x="2672" y="544"/>
                </a:cxn>
                <a:cxn ang="0">
                  <a:pos x="3066" y="778"/>
                </a:cxn>
                <a:cxn ang="0">
                  <a:pos x="3233" y="1063"/>
                </a:cxn>
                <a:cxn ang="0">
                  <a:pos x="3288" y="1472"/>
                </a:cxn>
                <a:cxn ang="0">
                  <a:pos x="3598" y="1981"/>
                </a:cxn>
                <a:cxn ang="0">
                  <a:pos x="3885" y="2106"/>
                </a:cxn>
                <a:cxn ang="0">
                  <a:pos x="3980" y="2308"/>
                </a:cxn>
                <a:cxn ang="0">
                  <a:pos x="4400" y="1996"/>
                </a:cxn>
                <a:cxn ang="0">
                  <a:pos x="4483" y="2250"/>
                </a:cxn>
                <a:cxn ang="0">
                  <a:pos x="4691" y="2485"/>
                </a:cxn>
                <a:cxn ang="0">
                  <a:pos x="4897" y="2530"/>
                </a:cxn>
                <a:cxn ang="0">
                  <a:pos x="5311" y="2485"/>
                </a:cxn>
                <a:cxn ang="0">
                  <a:pos x="5267" y="2774"/>
                </a:cxn>
                <a:cxn ang="0">
                  <a:pos x="5827" y="2066"/>
                </a:cxn>
                <a:cxn ang="0">
                  <a:pos x="6108" y="1846"/>
                </a:cxn>
                <a:cxn ang="0">
                  <a:pos x="6616" y="1981"/>
                </a:cxn>
                <a:cxn ang="0">
                  <a:pos x="7053" y="2101"/>
                </a:cxn>
                <a:cxn ang="0">
                  <a:pos x="6713" y="3263"/>
                </a:cxn>
                <a:cxn ang="0">
                  <a:pos x="6329" y="3867"/>
                </a:cxn>
                <a:cxn ang="0">
                  <a:pos x="5758" y="4351"/>
                </a:cxn>
                <a:cxn ang="0">
                  <a:pos x="5792" y="4492"/>
                </a:cxn>
                <a:cxn ang="0">
                  <a:pos x="5827" y="4691"/>
                </a:cxn>
                <a:cxn ang="0">
                  <a:pos x="5729" y="4970"/>
                </a:cxn>
                <a:cxn ang="0">
                  <a:pos x="5299" y="5320"/>
                </a:cxn>
                <a:cxn ang="0">
                  <a:pos x="5227" y="5702"/>
                </a:cxn>
                <a:cxn ang="0">
                  <a:pos x="5117" y="6363"/>
                </a:cxn>
                <a:cxn ang="0">
                  <a:pos x="4823" y="6662"/>
                </a:cxn>
                <a:cxn ang="0">
                  <a:pos x="1949" y="6765"/>
                </a:cxn>
                <a:cxn ang="0">
                  <a:pos x="694" y="6231"/>
                </a:cxn>
                <a:cxn ang="0">
                  <a:pos x="600" y="5732"/>
                </a:cxn>
                <a:cxn ang="0">
                  <a:pos x="276" y="5259"/>
                </a:cxn>
                <a:cxn ang="0">
                  <a:pos x="1092" y="2475"/>
                </a:cxn>
                <a:cxn ang="0">
                  <a:pos x="177" y="1861"/>
                </a:cxn>
                <a:cxn ang="0">
                  <a:pos x="89" y="1437"/>
                </a:cxn>
              </a:cxnLst>
              <a:rect l="0" t="0" r="r" b="b"/>
              <a:pathLst>
                <a:path w="7053" h="6948">
                  <a:moveTo>
                    <a:pt x="69" y="1321"/>
                  </a:moveTo>
                  <a:lnTo>
                    <a:pt x="0" y="883"/>
                  </a:lnTo>
                  <a:lnTo>
                    <a:pt x="40" y="768"/>
                  </a:lnTo>
                  <a:lnTo>
                    <a:pt x="147" y="793"/>
                  </a:lnTo>
                  <a:lnTo>
                    <a:pt x="305" y="739"/>
                  </a:lnTo>
                  <a:lnTo>
                    <a:pt x="364" y="584"/>
                  </a:lnTo>
                  <a:lnTo>
                    <a:pt x="516" y="634"/>
                  </a:lnTo>
                  <a:lnTo>
                    <a:pt x="615" y="539"/>
                  </a:lnTo>
                  <a:lnTo>
                    <a:pt x="782" y="499"/>
                  </a:lnTo>
                  <a:lnTo>
                    <a:pt x="911" y="379"/>
                  </a:lnTo>
                  <a:lnTo>
                    <a:pt x="1034" y="359"/>
                  </a:lnTo>
                  <a:lnTo>
                    <a:pt x="1176" y="419"/>
                  </a:lnTo>
                  <a:lnTo>
                    <a:pt x="1314" y="374"/>
                  </a:lnTo>
                  <a:lnTo>
                    <a:pt x="1654" y="449"/>
                  </a:lnTo>
                  <a:lnTo>
                    <a:pt x="1699" y="319"/>
                  </a:lnTo>
                  <a:lnTo>
                    <a:pt x="1595" y="200"/>
                  </a:lnTo>
                  <a:lnTo>
                    <a:pt x="1679" y="80"/>
                  </a:lnTo>
                  <a:lnTo>
                    <a:pt x="1816" y="125"/>
                  </a:lnTo>
                  <a:lnTo>
                    <a:pt x="2022" y="105"/>
                  </a:lnTo>
                  <a:lnTo>
                    <a:pt x="2166" y="0"/>
                  </a:lnTo>
                  <a:lnTo>
                    <a:pt x="2334" y="95"/>
                  </a:lnTo>
                  <a:lnTo>
                    <a:pt x="2334" y="464"/>
                  </a:lnTo>
                  <a:lnTo>
                    <a:pt x="2496" y="479"/>
                  </a:lnTo>
                  <a:lnTo>
                    <a:pt x="2672" y="544"/>
                  </a:lnTo>
                  <a:lnTo>
                    <a:pt x="2835" y="674"/>
                  </a:lnTo>
                  <a:lnTo>
                    <a:pt x="3066" y="778"/>
                  </a:lnTo>
                  <a:lnTo>
                    <a:pt x="3071" y="978"/>
                  </a:lnTo>
                  <a:lnTo>
                    <a:pt x="3233" y="1063"/>
                  </a:lnTo>
                  <a:lnTo>
                    <a:pt x="3205" y="1242"/>
                  </a:lnTo>
                  <a:lnTo>
                    <a:pt x="3288" y="1472"/>
                  </a:lnTo>
                  <a:lnTo>
                    <a:pt x="3455" y="1607"/>
                  </a:lnTo>
                  <a:lnTo>
                    <a:pt x="3598" y="1981"/>
                  </a:lnTo>
                  <a:lnTo>
                    <a:pt x="3731" y="2131"/>
                  </a:lnTo>
                  <a:lnTo>
                    <a:pt x="3885" y="2106"/>
                  </a:lnTo>
                  <a:lnTo>
                    <a:pt x="3868" y="2250"/>
                  </a:lnTo>
                  <a:lnTo>
                    <a:pt x="3980" y="2308"/>
                  </a:lnTo>
                  <a:lnTo>
                    <a:pt x="4205" y="2162"/>
                  </a:lnTo>
                  <a:lnTo>
                    <a:pt x="4400" y="1996"/>
                  </a:lnTo>
                  <a:lnTo>
                    <a:pt x="4482" y="2057"/>
                  </a:lnTo>
                  <a:lnTo>
                    <a:pt x="4483" y="2250"/>
                  </a:lnTo>
                  <a:lnTo>
                    <a:pt x="4562" y="2470"/>
                  </a:lnTo>
                  <a:lnTo>
                    <a:pt x="4691" y="2485"/>
                  </a:lnTo>
                  <a:lnTo>
                    <a:pt x="4739" y="2560"/>
                  </a:lnTo>
                  <a:lnTo>
                    <a:pt x="4897" y="2530"/>
                  </a:lnTo>
                  <a:lnTo>
                    <a:pt x="5074" y="2530"/>
                  </a:lnTo>
                  <a:lnTo>
                    <a:pt x="5311" y="2485"/>
                  </a:lnTo>
                  <a:lnTo>
                    <a:pt x="5192" y="2754"/>
                  </a:lnTo>
                  <a:lnTo>
                    <a:pt x="5267" y="2774"/>
                  </a:lnTo>
                  <a:lnTo>
                    <a:pt x="5562" y="2370"/>
                  </a:lnTo>
                  <a:lnTo>
                    <a:pt x="5827" y="2066"/>
                  </a:lnTo>
                  <a:lnTo>
                    <a:pt x="5961" y="1916"/>
                  </a:lnTo>
                  <a:lnTo>
                    <a:pt x="6108" y="1846"/>
                  </a:lnTo>
                  <a:lnTo>
                    <a:pt x="6374" y="1856"/>
                  </a:lnTo>
                  <a:lnTo>
                    <a:pt x="6616" y="1981"/>
                  </a:lnTo>
                  <a:lnTo>
                    <a:pt x="6921" y="2026"/>
                  </a:lnTo>
                  <a:lnTo>
                    <a:pt x="7053" y="2101"/>
                  </a:lnTo>
                  <a:lnTo>
                    <a:pt x="6954" y="2620"/>
                  </a:lnTo>
                  <a:lnTo>
                    <a:pt x="6713" y="3263"/>
                  </a:lnTo>
                  <a:lnTo>
                    <a:pt x="6566" y="3433"/>
                  </a:lnTo>
                  <a:lnTo>
                    <a:pt x="6329" y="3867"/>
                  </a:lnTo>
                  <a:lnTo>
                    <a:pt x="6123" y="4032"/>
                  </a:lnTo>
                  <a:lnTo>
                    <a:pt x="5758" y="4351"/>
                  </a:lnTo>
                  <a:lnTo>
                    <a:pt x="5577" y="4461"/>
                  </a:lnTo>
                  <a:lnTo>
                    <a:pt x="5792" y="4492"/>
                  </a:lnTo>
                  <a:lnTo>
                    <a:pt x="5902" y="4612"/>
                  </a:lnTo>
                  <a:lnTo>
                    <a:pt x="5827" y="4691"/>
                  </a:lnTo>
                  <a:lnTo>
                    <a:pt x="5844" y="4820"/>
                  </a:lnTo>
                  <a:lnTo>
                    <a:pt x="5729" y="4970"/>
                  </a:lnTo>
                  <a:lnTo>
                    <a:pt x="5534" y="5222"/>
                  </a:lnTo>
                  <a:lnTo>
                    <a:pt x="5299" y="5320"/>
                  </a:lnTo>
                  <a:lnTo>
                    <a:pt x="5297" y="5497"/>
                  </a:lnTo>
                  <a:lnTo>
                    <a:pt x="5227" y="5702"/>
                  </a:lnTo>
                  <a:lnTo>
                    <a:pt x="5339" y="5908"/>
                  </a:lnTo>
                  <a:lnTo>
                    <a:pt x="5117" y="6363"/>
                  </a:lnTo>
                  <a:lnTo>
                    <a:pt x="4976" y="6467"/>
                  </a:lnTo>
                  <a:lnTo>
                    <a:pt x="4823" y="6662"/>
                  </a:lnTo>
                  <a:lnTo>
                    <a:pt x="4739" y="6948"/>
                  </a:lnTo>
                  <a:lnTo>
                    <a:pt x="1949" y="6765"/>
                  </a:lnTo>
                  <a:lnTo>
                    <a:pt x="1206" y="6682"/>
                  </a:lnTo>
                  <a:lnTo>
                    <a:pt x="694" y="6231"/>
                  </a:lnTo>
                  <a:lnTo>
                    <a:pt x="704" y="6048"/>
                  </a:lnTo>
                  <a:lnTo>
                    <a:pt x="600" y="5732"/>
                  </a:lnTo>
                  <a:lnTo>
                    <a:pt x="414" y="5434"/>
                  </a:lnTo>
                  <a:lnTo>
                    <a:pt x="276" y="5259"/>
                  </a:lnTo>
                  <a:lnTo>
                    <a:pt x="1447" y="2799"/>
                  </a:lnTo>
                  <a:lnTo>
                    <a:pt x="1092" y="2475"/>
                  </a:lnTo>
                  <a:lnTo>
                    <a:pt x="487" y="2186"/>
                  </a:lnTo>
                  <a:lnTo>
                    <a:pt x="177" y="1861"/>
                  </a:lnTo>
                  <a:lnTo>
                    <a:pt x="54" y="1557"/>
                  </a:lnTo>
                  <a:lnTo>
                    <a:pt x="89" y="1437"/>
                  </a:lnTo>
                  <a:lnTo>
                    <a:pt x="69" y="1321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628CFF69-A6C4-1A7D-4FB1-4A5E68CF0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435" y="3142681"/>
              <a:ext cx="1195835" cy="1357778"/>
            </a:xfrm>
            <a:custGeom>
              <a:avLst/>
              <a:gdLst/>
              <a:ahLst/>
              <a:cxnLst>
                <a:cxn ang="0">
                  <a:pos x="4" y="1069"/>
                </a:cxn>
                <a:cxn ang="0">
                  <a:pos x="134" y="1156"/>
                </a:cxn>
                <a:cxn ang="0">
                  <a:pos x="275" y="1247"/>
                </a:cxn>
                <a:cxn ang="0">
                  <a:pos x="526" y="1137"/>
                </a:cxn>
                <a:cxn ang="0">
                  <a:pos x="734" y="1167"/>
                </a:cxn>
                <a:cxn ang="0">
                  <a:pos x="881" y="1197"/>
                </a:cxn>
                <a:cxn ang="0">
                  <a:pos x="1014" y="1217"/>
                </a:cxn>
                <a:cxn ang="0">
                  <a:pos x="1211" y="1032"/>
                </a:cxn>
                <a:cxn ang="0">
                  <a:pos x="1206" y="942"/>
                </a:cxn>
                <a:cxn ang="0">
                  <a:pos x="1324" y="679"/>
                </a:cxn>
                <a:cxn ang="0">
                  <a:pos x="1698" y="110"/>
                </a:cxn>
                <a:cxn ang="0">
                  <a:pos x="1753" y="0"/>
                </a:cxn>
                <a:cxn ang="0">
                  <a:pos x="1915" y="95"/>
                </a:cxn>
                <a:cxn ang="0">
                  <a:pos x="1959" y="259"/>
                </a:cxn>
                <a:cxn ang="0">
                  <a:pos x="2023" y="289"/>
                </a:cxn>
                <a:cxn ang="0">
                  <a:pos x="2033" y="614"/>
                </a:cxn>
                <a:cxn ang="0">
                  <a:pos x="2165" y="1007"/>
                </a:cxn>
                <a:cxn ang="0">
                  <a:pos x="2259" y="1247"/>
                </a:cxn>
                <a:cxn ang="0">
                  <a:pos x="2388" y="1436"/>
                </a:cxn>
                <a:cxn ang="0">
                  <a:pos x="2550" y="1441"/>
                </a:cxn>
                <a:cxn ang="0">
                  <a:pos x="2668" y="1531"/>
                </a:cxn>
                <a:cxn ang="0">
                  <a:pos x="2673" y="1676"/>
                </a:cxn>
                <a:cxn ang="0">
                  <a:pos x="2584" y="1766"/>
                </a:cxn>
                <a:cxn ang="0">
                  <a:pos x="2658" y="1815"/>
                </a:cxn>
                <a:cxn ang="0">
                  <a:pos x="2452" y="1995"/>
                </a:cxn>
                <a:cxn ang="0">
                  <a:pos x="2254" y="2235"/>
                </a:cxn>
                <a:cxn ang="0">
                  <a:pos x="2087" y="2378"/>
                </a:cxn>
                <a:cxn ang="0">
                  <a:pos x="1920" y="2488"/>
                </a:cxn>
                <a:cxn ang="0">
                  <a:pos x="1817" y="2693"/>
                </a:cxn>
                <a:cxn ang="0">
                  <a:pos x="1770" y="2871"/>
                </a:cxn>
                <a:cxn ang="0">
                  <a:pos x="1553" y="3077"/>
                </a:cxn>
                <a:cxn ang="0">
                  <a:pos x="1403" y="3102"/>
                </a:cxn>
                <a:cxn ang="0">
                  <a:pos x="1268" y="2957"/>
                </a:cxn>
                <a:cxn ang="0">
                  <a:pos x="1123" y="2573"/>
                </a:cxn>
                <a:cxn ang="0">
                  <a:pos x="955" y="2443"/>
                </a:cxn>
                <a:cxn ang="0">
                  <a:pos x="871" y="2220"/>
                </a:cxn>
                <a:cxn ang="0">
                  <a:pos x="896" y="2035"/>
                </a:cxn>
                <a:cxn ang="0">
                  <a:pos x="739" y="1945"/>
                </a:cxn>
                <a:cxn ang="0">
                  <a:pos x="727" y="1742"/>
                </a:cxn>
                <a:cxn ang="0">
                  <a:pos x="502" y="1651"/>
                </a:cxn>
                <a:cxn ang="0">
                  <a:pos x="360" y="1529"/>
                </a:cxn>
                <a:cxn ang="0">
                  <a:pos x="169" y="1454"/>
                </a:cxn>
                <a:cxn ang="0">
                  <a:pos x="0" y="1436"/>
                </a:cxn>
                <a:cxn ang="0">
                  <a:pos x="4" y="1069"/>
                </a:cxn>
              </a:cxnLst>
              <a:rect l="0" t="0" r="r" b="b"/>
              <a:pathLst>
                <a:path w="2673" h="3102">
                  <a:moveTo>
                    <a:pt x="4" y="1069"/>
                  </a:moveTo>
                  <a:lnTo>
                    <a:pt x="134" y="1156"/>
                  </a:lnTo>
                  <a:lnTo>
                    <a:pt x="275" y="1247"/>
                  </a:lnTo>
                  <a:lnTo>
                    <a:pt x="526" y="1137"/>
                  </a:lnTo>
                  <a:lnTo>
                    <a:pt x="734" y="1167"/>
                  </a:lnTo>
                  <a:lnTo>
                    <a:pt x="881" y="1197"/>
                  </a:lnTo>
                  <a:lnTo>
                    <a:pt x="1014" y="1217"/>
                  </a:lnTo>
                  <a:lnTo>
                    <a:pt x="1211" y="1032"/>
                  </a:lnTo>
                  <a:lnTo>
                    <a:pt x="1206" y="942"/>
                  </a:lnTo>
                  <a:lnTo>
                    <a:pt x="1324" y="679"/>
                  </a:lnTo>
                  <a:lnTo>
                    <a:pt x="1698" y="110"/>
                  </a:lnTo>
                  <a:lnTo>
                    <a:pt x="1753" y="0"/>
                  </a:lnTo>
                  <a:lnTo>
                    <a:pt x="1915" y="95"/>
                  </a:lnTo>
                  <a:lnTo>
                    <a:pt x="1959" y="259"/>
                  </a:lnTo>
                  <a:lnTo>
                    <a:pt x="2023" y="289"/>
                  </a:lnTo>
                  <a:lnTo>
                    <a:pt x="2033" y="614"/>
                  </a:lnTo>
                  <a:lnTo>
                    <a:pt x="2165" y="1007"/>
                  </a:lnTo>
                  <a:lnTo>
                    <a:pt x="2259" y="1247"/>
                  </a:lnTo>
                  <a:lnTo>
                    <a:pt x="2388" y="1436"/>
                  </a:lnTo>
                  <a:lnTo>
                    <a:pt x="2550" y="1441"/>
                  </a:lnTo>
                  <a:lnTo>
                    <a:pt x="2668" y="1531"/>
                  </a:lnTo>
                  <a:lnTo>
                    <a:pt x="2673" y="1676"/>
                  </a:lnTo>
                  <a:lnTo>
                    <a:pt x="2584" y="1766"/>
                  </a:lnTo>
                  <a:lnTo>
                    <a:pt x="2658" y="1815"/>
                  </a:lnTo>
                  <a:lnTo>
                    <a:pt x="2452" y="1995"/>
                  </a:lnTo>
                  <a:lnTo>
                    <a:pt x="2254" y="2235"/>
                  </a:lnTo>
                  <a:lnTo>
                    <a:pt x="2087" y="2378"/>
                  </a:lnTo>
                  <a:lnTo>
                    <a:pt x="1920" y="2488"/>
                  </a:lnTo>
                  <a:lnTo>
                    <a:pt x="1817" y="2693"/>
                  </a:lnTo>
                  <a:lnTo>
                    <a:pt x="1770" y="2871"/>
                  </a:lnTo>
                  <a:lnTo>
                    <a:pt x="1553" y="3077"/>
                  </a:lnTo>
                  <a:lnTo>
                    <a:pt x="1403" y="3102"/>
                  </a:lnTo>
                  <a:lnTo>
                    <a:pt x="1268" y="2957"/>
                  </a:lnTo>
                  <a:lnTo>
                    <a:pt x="1123" y="2573"/>
                  </a:lnTo>
                  <a:lnTo>
                    <a:pt x="955" y="2443"/>
                  </a:lnTo>
                  <a:lnTo>
                    <a:pt x="871" y="2220"/>
                  </a:lnTo>
                  <a:lnTo>
                    <a:pt x="896" y="2035"/>
                  </a:lnTo>
                  <a:lnTo>
                    <a:pt x="739" y="1945"/>
                  </a:lnTo>
                  <a:lnTo>
                    <a:pt x="727" y="1742"/>
                  </a:lnTo>
                  <a:lnTo>
                    <a:pt x="502" y="1651"/>
                  </a:lnTo>
                  <a:lnTo>
                    <a:pt x="360" y="1529"/>
                  </a:lnTo>
                  <a:lnTo>
                    <a:pt x="169" y="1454"/>
                  </a:lnTo>
                  <a:lnTo>
                    <a:pt x="0" y="1436"/>
                  </a:lnTo>
                  <a:lnTo>
                    <a:pt x="4" y="1069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8E31170A-0F00-799B-167D-7FA83D382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040" y="4219438"/>
              <a:ext cx="863992" cy="437803"/>
            </a:xfrm>
            <a:custGeom>
              <a:avLst/>
              <a:gdLst/>
              <a:ahLst/>
              <a:cxnLst>
                <a:cxn ang="0">
                  <a:pos x="1931" y="105"/>
                </a:cxn>
                <a:cxn ang="0">
                  <a:pos x="1700" y="120"/>
                </a:cxn>
                <a:cxn ang="0">
                  <a:pos x="1271" y="135"/>
                </a:cxn>
                <a:cxn ang="0">
                  <a:pos x="1060" y="40"/>
                </a:cxn>
                <a:cxn ang="0">
                  <a:pos x="839" y="55"/>
                </a:cxn>
                <a:cxn ang="0">
                  <a:pos x="740" y="190"/>
                </a:cxn>
                <a:cxn ang="0">
                  <a:pos x="735" y="309"/>
                </a:cxn>
                <a:cxn ang="0">
                  <a:pos x="632" y="359"/>
                </a:cxn>
                <a:cxn ang="0">
                  <a:pos x="484" y="389"/>
                </a:cxn>
                <a:cxn ang="0">
                  <a:pos x="519" y="299"/>
                </a:cxn>
                <a:cxn ang="0">
                  <a:pos x="607" y="240"/>
                </a:cxn>
                <a:cxn ang="0">
                  <a:pos x="710" y="45"/>
                </a:cxn>
                <a:cxn ang="0">
                  <a:pos x="588" y="0"/>
                </a:cxn>
                <a:cxn ang="0">
                  <a:pos x="514" y="120"/>
                </a:cxn>
                <a:cxn ang="0">
                  <a:pos x="416" y="279"/>
                </a:cxn>
                <a:cxn ang="0">
                  <a:pos x="281" y="242"/>
                </a:cxn>
                <a:cxn ang="0">
                  <a:pos x="234" y="410"/>
                </a:cxn>
                <a:cxn ang="0">
                  <a:pos x="18" y="617"/>
                </a:cxn>
                <a:cxn ang="0">
                  <a:pos x="0" y="763"/>
                </a:cxn>
                <a:cxn ang="0">
                  <a:pos x="110" y="821"/>
                </a:cxn>
                <a:cxn ang="0">
                  <a:pos x="327" y="683"/>
                </a:cxn>
                <a:cxn ang="0">
                  <a:pos x="533" y="508"/>
                </a:cxn>
                <a:cxn ang="0">
                  <a:pos x="614" y="572"/>
                </a:cxn>
                <a:cxn ang="0">
                  <a:pos x="617" y="757"/>
                </a:cxn>
                <a:cxn ang="0">
                  <a:pos x="695" y="982"/>
                </a:cxn>
                <a:cxn ang="0">
                  <a:pos x="829" y="997"/>
                </a:cxn>
                <a:cxn ang="0">
                  <a:pos x="1060" y="927"/>
                </a:cxn>
                <a:cxn ang="0">
                  <a:pos x="1198" y="1002"/>
                </a:cxn>
                <a:cxn ang="0">
                  <a:pos x="1405" y="877"/>
                </a:cxn>
                <a:cxn ang="0">
                  <a:pos x="1670" y="807"/>
                </a:cxn>
                <a:cxn ang="0">
                  <a:pos x="1832" y="538"/>
                </a:cxn>
                <a:cxn ang="0">
                  <a:pos x="1916" y="444"/>
                </a:cxn>
                <a:cxn ang="0">
                  <a:pos x="1921" y="314"/>
                </a:cxn>
                <a:cxn ang="0">
                  <a:pos x="1931" y="105"/>
                </a:cxn>
              </a:cxnLst>
              <a:rect l="0" t="0" r="r" b="b"/>
              <a:pathLst>
                <a:path w="1931" h="1002">
                  <a:moveTo>
                    <a:pt x="1931" y="105"/>
                  </a:moveTo>
                  <a:lnTo>
                    <a:pt x="1700" y="120"/>
                  </a:lnTo>
                  <a:lnTo>
                    <a:pt x="1271" y="135"/>
                  </a:lnTo>
                  <a:lnTo>
                    <a:pt x="1060" y="40"/>
                  </a:lnTo>
                  <a:lnTo>
                    <a:pt x="839" y="55"/>
                  </a:lnTo>
                  <a:lnTo>
                    <a:pt x="740" y="190"/>
                  </a:lnTo>
                  <a:lnTo>
                    <a:pt x="735" y="309"/>
                  </a:lnTo>
                  <a:lnTo>
                    <a:pt x="632" y="359"/>
                  </a:lnTo>
                  <a:lnTo>
                    <a:pt x="484" y="389"/>
                  </a:lnTo>
                  <a:lnTo>
                    <a:pt x="519" y="299"/>
                  </a:lnTo>
                  <a:lnTo>
                    <a:pt x="607" y="240"/>
                  </a:lnTo>
                  <a:lnTo>
                    <a:pt x="710" y="45"/>
                  </a:lnTo>
                  <a:lnTo>
                    <a:pt x="588" y="0"/>
                  </a:lnTo>
                  <a:lnTo>
                    <a:pt x="514" y="120"/>
                  </a:lnTo>
                  <a:lnTo>
                    <a:pt x="416" y="279"/>
                  </a:lnTo>
                  <a:lnTo>
                    <a:pt x="281" y="242"/>
                  </a:lnTo>
                  <a:lnTo>
                    <a:pt x="234" y="410"/>
                  </a:lnTo>
                  <a:lnTo>
                    <a:pt x="18" y="617"/>
                  </a:lnTo>
                  <a:lnTo>
                    <a:pt x="0" y="763"/>
                  </a:lnTo>
                  <a:lnTo>
                    <a:pt x="110" y="821"/>
                  </a:lnTo>
                  <a:lnTo>
                    <a:pt x="327" y="683"/>
                  </a:lnTo>
                  <a:lnTo>
                    <a:pt x="533" y="508"/>
                  </a:lnTo>
                  <a:lnTo>
                    <a:pt x="614" y="572"/>
                  </a:lnTo>
                  <a:lnTo>
                    <a:pt x="617" y="757"/>
                  </a:lnTo>
                  <a:lnTo>
                    <a:pt x="695" y="982"/>
                  </a:lnTo>
                  <a:lnTo>
                    <a:pt x="829" y="997"/>
                  </a:lnTo>
                  <a:lnTo>
                    <a:pt x="1060" y="927"/>
                  </a:lnTo>
                  <a:lnTo>
                    <a:pt x="1198" y="1002"/>
                  </a:lnTo>
                  <a:lnTo>
                    <a:pt x="1405" y="877"/>
                  </a:lnTo>
                  <a:lnTo>
                    <a:pt x="1670" y="807"/>
                  </a:lnTo>
                  <a:lnTo>
                    <a:pt x="1832" y="538"/>
                  </a:lnTo>
                  <a:lnTo>
                    <a:pt x="1916" y="444"/>
                  </a:lnTo>
                  <a:lnTo>
                    <a:pt x="1921" y="314"/>
                  </a:lnTo>
                  <a:lnTo>
                    <a:pt x="1931" y="10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3DBDC89F-9A8D-DC39-E8DB-8E50076CF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147" y="9013995"/>
              <a:ext cx="2047867" cy="1322282"/>
            </a:xfrm>
            <a:custGeom>
              <a:avLst/>
              <a:gdLst/>
              <a:ahLst/>
              <a:cxnLst>
                <a:cxn ang="0">
                  <a:pos x="153" y="1225"/>
                </a:cxn>
                <a:cxn ang="0">
                  <a:pos x="614" y="1281"/>
                </a:cxn>
                <a:cxn ang="0">
                  <a:pos x="1201" y="1401"/>
                </a:cxn>
                <a:cxn ang="0">
                  <a:pos x="1311" y="1712"/>
                </a:cxn>
                <a:cxn ang="0">
                  <a:pos x="1451" y="2035"/>
                </a:cxn>
                <a:cxn ang="0">
                  <a:pos x="1495" y="2169"/>
                </a:cxn>
                <a:cxn ang="0">
                  <a:pos x="1667" y="2277"/>
                </a:cxn>
                <a:cxn ang="0">
                  <a:pos x="1781" y="2279"/>
                </a:cxn>
                <a:cxn ang="0">
                  <a:pos x="1878" y="2422"/>
                </a:cxn>
                <a:cxn ang="0">
                  <a:pos x="2327" y="2095"/>
                </a:cxn>
                <a:cxn ang="0">
                  <a:pos x="2807" y="1812"/>
                </a:cxn>
                <a:cxn ang="0">
                  <a:pos x="3056" y="1764"/>
                </a:cxn>
                <a:cxn ang="0">
                  <a:pos x="3256" y="1656"/>
                </a:cxn>
                <a:cxn ang="0">
                  <a:pos x="3390" y="1620"/>
                </a:cxn>
                <a:cxn ang="0">
                  <a:pos x="3374" y="1520"/>
                </a:cxn>
                <a:cxn ang="0">
                  <a:pos x="3599" y="1524"/>
                </a:cxn>
                <a:cxn ang="0">
                  <a:pos x="3603" y="1381"/>
                </a:cxn>
                <a:cxn ang="0">
                  <a:pos x="3426" y="1293"/>
                </a:cxn>
                <a:cxn ang="0">
                  <a:pos x="3115" y="1305"/>
                </a:cxn>
                <a:cxn ang="0">
                  <a:pos x="2895" y="1393"/>
                </a:cxn>
                <a:cxn ang="0">
                  <a:pos x="2671" y="1357"/>
                </a:cxn>
                <a:cxn ang="0">
                  <a:pos x="2585" y="1187"/>
                </a:cxn>
                <a:cxn ang="0">
                  <a:pos x="2701" y="806"/>
                </a:cxn>
                <a:cxn ang="0">
                  <a:pos x="2465" y="731"/>
                </a:cxn>
                <a:cxn ang="0">
                  <a:pos x="2483" y="409"/>
                </a:cxn>
                <a:cxn ang="0">
                  <a:pos x="2327" y="112"/>
                </a:cxn>
                <a:cxn ang="0">
                  <a:pos x="1973" y="156"/>
                </a:cxn>
                <a:cxn ang="0">
                  <a:pos x="1618" y="219"/>
                </a:cxn>
                <a:cxn ang="0">
                  <a:pos x="1272" y="52"/>
                </a:cxn>
                <a:cxn ang="0">
                  <a:pos x="874" y="84"/>
                </a:cxn>
                <a:cxn ang="0">
                  <a:pos x="407" y="740"/>
                </a:cxn>
                <a:cxn ang="0">
                  <a:pos x="0" y="1177"/>
                </a:cxn>
              </a:cxnLst>
              <a:rect l="0" t="0" r="r" b="b"/>
              <a:pathLst>
                <a:path w="3661" h="2422">
                  <a:moveTo>
                    <a:pt x="0" y="1177"/>
                  </a:moveTo>
                  <a:lnTo>
                    <a:pt x="153" y="1225"/>
                  </a:lnTo>
                  <a:lnTo>
                    <a:pt x="343" y="1185"/>
                  </a:lnTo>
                  <a:lnTo>
                    <a:pt x="614" y="1281"/>
                  </a:lnTo>
                  <a:lnTo>
                    <a:pt x="803" y="1389"/>
                  </a:lnTo>
                  <a:lnTo>
                    <a:pt x="1201" y="1401"/>
                  </a:lnTo>
                  <a:lnTo>
                    <a:pt x="1333" y="1577"/>
                  </a:lnTo>
                  <a:lnTo>
                    <a:pt x="1311" y="1712"/>
                  </a:lnTo>
                  <a:lnTo>
                    <a:pt x="1390" y="1895"/>
                  </a:lnTo>
                  <a:lnTo>
                    <a:pt x="1451" y="2035"/>
                  </a:lnTo>
                  <a:lnTo>
                    <a:pt x="1407" y="2119"/>
                  </a:lnTo>
                  <a:lnTo>
                    <a:pt x="1495" y="2169"/>
                  </a:lnTo>
                  <a:lnTo>
                    <a:pt x="1731" y="2191"/>
                  </a:lnTo>
                  <a:lnTo>
                    <a:pt x="1667" y="2277"/>
                  </a:lnTo>
                  <a:lnTo>
                    <a:pt x="1691" y="2333"/>
                  </a:lnTo>
                  <a:lnTo>
                    <a:pt x="1781" y="2279"/>
                  </a:lnTo>
                  <a:lnTo>
                    <a:pt x="1839" y="2395"/>
                  </a:lnTo>
                  <a:lnTo>
                    <a:pt x="1878" y="2422"/>
                  </a:lnTo>
                  <a:lnTo>
                    <a:pt x="2099" y="2215"/>
                  </a:lnTo>
                  <a:lnTo>
                    <a:pt x="2327" y="2095"/>
                  </a:lnTo>
                  <a:lnTo>
                    <a:pt x="2465" y="1967"/>
                  </a:lnTo>
                  <a:lnTo>
                    <a:pt x="2807" y="1812"/>
                  </a:lnTo>
                  <a:lnTo>
                    <a:pt x="3000" y="1835"/>
                  </a:lnTo>
                  <a:lnTo>
                    <a:pt x="3056" y="1764"/>
                  </a:lnTo>
                  <a:lnTo>
                    <a:pt x="3174" y="1704"/>
                  </a:lnTo>
                  <a:lnTo>
                    <a:pt x="3256" y="1656"/>
                  </a:lnTo>
                  <a:lnTo>
                    <a:pt x="3367" y="1664"/>
                  </a:lnTo>
                  <a:lnTo>
                    <a:pt x="3390" y="1620"/>
                  </a:lnTo>
                  <a:lnTo>
                    <a:pt x="3339" y="1580"/>
                  </a:lnTo>
                  <a:lnTo>
                    <a:pt x="3374" y="1520"/>
                  </a:lnTo>
                  <a:lnTo>
                    <a:pt x="3493" y="1464"/>
                  </a:lnTo>
                  <a:lnTo>
                    <a:pt x="3599" y="1524"/>
                  </a:lnTo>
                  <a:lnTo>
                    <a:pt x="3661" y="1485"/>
                  </a:lnTo>
                  <a:lnTo>
                    <a:pt x="3603" y="1381"/>
                  </a:lnTo>
                  <a:lnTo>
                    <a:pt x="3516" y="1317"/>
                  </a:lnTo>
                  <a:lnTo>
                    <a:pt x="3426" y="1293"/>
                  </a:lnTo>
                  <a:lnTo>
                    <a:pt x="3343" y="1213"/>
                  </a:lnTo>
                  <a:lnTo>
                    <a:pt x="3115" y="1305"/>
                  </a:lnTo>
                  <a:lnTo>
                    <a:pt x="2961" y="1283"/>
                  </a:lnTo>
                  <a:lnTo>
                    <a:pt x="2895" y="1393"/>
                  </a:lnTo>
                  <a:lnTo>
                    <a:pt x="2773" y="1423"/>
                  </a:lnTo>
                  <a:lnTo>
                    <a:pt x="2671" y="1357"/>
                  </a:lnTo>
                  <a:lnTo>
                    <a:pt x="2681" y="1269"/>
                  </a:lnTo>
                  <a:lnTo>
                    <a:pt x="2585" y="1187"/>
                  </a:lnTo>
                  <a:lnTo>
                    <a:pt x="2622" y="902"/>
                  </a:lnTo>
                  <a:lnTo>
                    <a:pt x="2701" y="806"/>
                  </a:lnTo>
                  <a:lnTo>
                    <a:pt x="2642" y="742"/>
                  </a:lnTo>
                  <a:lnTo>
                    <a:pt x="2465" y="731"/>
                  </a:lnTo>
                  <a:lnTo>
                    <a:pt x="2406" y="515"/>
                  </a:lnTo>
                  <a:lnTo>
                    <a:pt x="2483" y="409"/>
                  </a:lnTo>
                  <a:lnTo>
                    <a:pt x="2406" y="203"/>
                  </a:lnTo>
                  <a:lnTo>
                    <a:pt x="2327" y="112"/>
                  </a:lnTo>
                  <a:lnTo>
                    <a:pt x="2181" y="132"/>
                  </a:lnTo>
                  <a:lnTo>
                    <a:pt x="1973" y="156"/>
                  </a:lnTo>
                  <a:lnTo>
                    <a:pt x="1784" y="156"/>
                  </a:lnTo>
                  <a:lnTo>
                    <a:pt x="1618" y="219"/>
                  </a:lnTo>
                  <a:lnTo>
                    <a:pt x="1508" y="60"/>
                  </a:lnTo>
                  <a:lnTo>
                    <a:pt x="1272" y="52"/>
                  </a:lnTo>
                  <a:lnTo>
                    <a:pt x="1051" y="0"/>
                  </a:lnTo>
                  <a:lnTo>
                    <a:pt x="874" y="84"/>
                  </a:lnTo>
                  <a:lnTo>
                    <a:pt x="622" y="344"/>
                  </a:lnTo>
                  <a:lnTo>
                    <a:pt x="407" y="740"/>
                  </a:lnTo>
                  <a:lnTo>
                    <a:pt x="223" y="1007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4AD1ADA0-CEA3-E39E-4405-18621D930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005" y="9659432"/>
              <a:ext cx="1470875" cy="1014637"/>
            </a:xfrm>
            <a:custGeom>
              <a:avLst/>
              <a:gdLst/>
              <a:ahLst/>
              <a:cxnLst>
                <a:cxn ang="0">
                  <a:pos x="203" y="839"/>
                </a:cxn>
                <a:cxn ang="0">
                  <a:pos x="173" y="954"/>
                </a:cxn>
                <a:cxn ang="0">
                  <a:pos x="290" y="1004"/>
                </a:cxn>
                <a:cxn ang="0">
                  <a:pos x="246" y="1119"/>
                </a:cxn>
                <a:cxn ang="0">
                  <a:pos x="266" y="1244"/>
                </a:cxn>
                <a:cxn ang="0">
                  <a:pos x="206" y="1359"/>
                </a:cxn>
                <a:cxn ang="0">
                  <a:pos x="241" y="1448"/>
                </a:cxn>
                <a:cxn ang="0">
                  <a:pos x="94" y="1542"/>
                </a:cxn>
                <a:cxn ang="0">
                  <a:pos x="0" y="1587"/>
                </a:cxn>
                <a:cxn ang="0">
                  <a:pos x="0" y="1707"/>
                </a:cxn>
                <a:cxn ang="0">
                  <a:pos x="94" y="1722"/>
                </a:cxn>
                <a:cxn ang="0">
                  <a:pos x="236" y="1632"/>
                </a:cxn>
                <a:cxn ang="0">
                  <a:pos x="384" y="1717"/>
                </a:cxn>
                <a:cxn ang="0">
                  <a:pos x="399" y="1897"/>
                </a:cxn>
                <a:cxn ang="0">
                  <a:pos x="455" y="2045"/>
                </a:cxn>
                <a:cxn ang="0">
                  <a:pos x="718" y="2058"/>
                </a:cxn>
                <a:cxn ang="0">
                  <a:pos x="1170" y="2150"/>
                </a:cxn>
                <a:cxn ang="0">
                  <a:pos x="1590" y="2320"/>
                </a:cxn>
                <a:cxn ang="0">
                  <a:pos x="1703" y="2255"/>
                </a:cxn>
                <a:cxn ang="0">
                  <a:pos x="1693" y="2180"/>
                </a:cxn>
                <a:cxn ang="0">
                  <a:pos x="1728" y="2080"/>
                </a:cxn>
                <a:cxn ang="0">
                  <a:pos x="1885" y="2060"/>
                </a:cxn>
                <a:cxn ang="0">
                  <a:pos x="2038" y="1977"/>
                </a:cxn>
                <a:cxn ang="0">
                  <a:pos x="2254" y="1957"/>
                </a:cxn>
                <a:cxn ang="0">
                  <a:pos x="2452" y="2045"/>
                </a:cxn>
                <a:cxn ang="0">
                  <a:pos x="2622" y="2043"/>
                </a:cxn>
                <a:cxn ang="0">
                  <a:pos x="2737" y="1956"/>
                </a:cxn>
                <a:cxn ang="0">
                  <a:pos x="2919" y="1942"/>
                </a:cxn>
                <a:cxn ang="0">
                  <a:pos x="2994" y="2017"/>
                </a:cxn>
                <a:cxn ang="0">
                  <a:pos x="3140" y="1767"/>
                </a:cxn>
                <a:cxn ang="0">
                  <a:pos x="3037" y="1722"/>
                </a:cxn>
                <a:cxn ang="0">
                  <a:pos x="3013" y="1642"/>
                </a:cxn>
                <a:cxn ang="0">
                  <a:pos x="3140" y="1642"/>
                </a:cxn>
                <a:cxn ang="0">
                  <a:pos x="3184" y="1572"/>
                </a:cxn>
                <a:cxn ang="0">
                  <a:pos x="3288" y="1524"/>
                </a:cxn>
                <a:cxn ang="0">
                  <a:pos x="3216" y="1380"/>
                </a:cxn>
                <a:cxn ang="0">
                  <a:pos x="3105" y="1446"/>
                </a:cxn>
                <a:cxn ang="0">
                  <a:pos x="3072" y="1379"/>
                </a:cxn>
                <a:cxn ang="0">
                  <a:pos x="3155" y="1269"/>
                </a:cxn>
                <a:cxn ang="0">
                  <a:pos x="2862" y="1243"/>
                </a:cxn>
                <a:cxn ang="0">
                  <a:pos x="2747" y="1179"/>
                </a:cxn>
                <a:cxn ang="0">
                  <a:pos x="2805" y="1074"/>
                </a:cxn>
                <a:cxn ang="0">
                  <a:pos x="2628" y="671"/>
                </a:cxn>
                <a:cxn ang="0">
                  <a:pos x="2658" y="506"/>
                </a:cxn>
                <a:cxn ang="0">
                  <a:pos x="2490" y="282"/>
                </a:cxn>
                <a:cxn ang="0">
                  <a:pos x="1989" y="267"/>
                </a:cxn>
                <a:cxn ang="0">
                  <a:pos x="1753" y="132"/>
                </a:cxn>
                <a:cxn ang="0">
                  <a:pos x="1418" y="12"/>
                </a:cxn>
                <a:cxn ang="0">
                  <a:pos x="1176" y="62"/>
                </a:cxn>
                <a:cxn ang="0">
                  <a:pos x="988" y="0"/>
                </a:cxn>
                <a:cxn ang="0">
                  <a:pos x="650" y="182"/>
                </a:cxn>
                <a:cxn ang="0">
                  <a:pos x="533" y="412"/>
                </a:cxn>
                <a:cxn ang="0">
                  <a:pos x="424" y="527"/>
                </a:cxn>
                <a:cxn ang="0">
                  <a:pos x="369" y="718"/>
                </a:cxn>
                <a:cxn ang="0">
                  <a:pos x="203" y="839"/>
                </a:cxn>
              </a:cxnLst>
              <a:rect l="0" t="0" r="r" b="b"/>
              <a:pathLst>
                <a:path w="3288" h="2320">
                  <a:moveTo>
                    <a:pt x="203" y="839"/>
                  </a:moveTo>
                  <a:lnTo>
                    <a:pt x="173" y="954"/>
                  </a:lnTo>
                  <a:lnTo>
                    <a:pt x="290" y="1004"/>
                  </a:lnTo>
                  <a:lnTo>
                    <a:pt x="246" y="1119"/>
                  </a:lnTo>
                  <a:lnTo>
                    <a:pt x="266" y="1244"/>
                  </a:lnTo>
                  <a:lnTo>
                    <a:pt x="206" y="1359"/>
                  </a:lnTo>
                  <a:lnTo>
                    <a:pt x="241" y="1448"/>
                  </a:lnTo>
                  <a:lnTo>
                    <a:pt x="94" y="1542"/>
                  </a:lnTo>
                  <a:lnTo>
                    <a:pt x="0" y="1587"/>
                  </a:lnTo>
                  <a:lnTo>
                    <a:pt x="0" y="1707"/>
                  </a:lnTo>
                  <a:lnTo>
                    <a:pt x="94" y="1722"/>
                  </a:lnTo>
                  <a:lnTo>
                    <a:pt x="236" y="1632"/>
                  </a:lnTo>
                  <a:lnTo>
                    <a:pt x="384" y="1717"/>
                  </a:lnTo>
                  <a:lnTo>
                    <a:pt x="399" y="1897"/>
                  </a:lnTo>
                  <a:lnTo>
                    <a:pt x="455" y="2045"/>
                  </a:lnTo>
                  <a:lnTo>
                    <a:pt x="718" y="2058"/>
                  </a:lnTo>
                  <a:lnTo>
                    <a:pt x="1170" y="2150"/>
                  </a:lnTo>
                  <a:lnTo>
                    <a:pt x="1590" y="2320"/>
                  </a:lnTo>
                  <a:lnTo>
                    <a:pt x="1703" y="2255"/>
                  </a:lnTo>
                  <a:lnTo>
                    <a:pt x="1693" y="2180"/>
                  </a:lnTo>
                  <a:lnTo>
                    <a:pt x="1728" y="2080"/>
                  </a:lnTo>
                  <a:lnTo>
                    <a:pt x="1885" y="2060"/>
                  </a:lnTo>
                  <a:lnTo>
                    <a:pt x="2038" y="1977"/>
                  </a:lnTo>
                  <a:lnTo>
                    <a:pt x="2254" y="1957"/>
                  </a:lnTo>
                  <a:lnTo>
                    <a:pt x="2452" y="2045"/>
                  </a:lnTo>
                  <a:lnTo>
                    <a:pt x="2622" y="2043"/>
                  </a:lnTo>
                  <a:lnTo>
                    <a:pt x="2737" y="1956"/>
                  </a:lnTo>
                  <a:lnTo>
                    <a:pt x="2919" y="1942"/>
                  </a:lnTo>
                  <a:lnTo>
                    <a:pt x="2994" y="2017"/>
                  </a:lnTo>
                  <a:lnTo>
                    <a:pt x="3140" y="1767"/>
                  </a:lnTo>
                  <a:lnTo>
                    <a:pt x="3037" y="1722"/>
                  </a:lnTo>
                  <a:lnTo>
                    <a:pt x="3013" y="1642"/>
                  </a:lnTo>
                  <a:lnTo>
                    <a:pt x="3140" y="1642"/>
                  </a:lnTo>
                  <a:lnTo>
                    <a:pt x="3184" y="1572"/>
                  </a:lnTo>
                  <a:lnTo>
                    <a:pt x="3288" y="1524"/>
                  </a:lnTo>
                  <a:lnTo>
                    <a:pt x="3216" y="1380"/>
                  </a:lnTo>
                  <a:lnTo>
                    <a:pt x="3105" y="1446"/>
                  </a:lnTo>
                  <a:lnTo>
                    <a:pt x="3072" y="1379"/>
                  </a:lnTo>
                  <a:lnTo>
                    <a:pt x="3155" y="1269"/>
                  </a:lnTo>
                  <a:lnTo>
                    <a:pt x="2862" y="1243"/>
                  </a:lnTo>
                  <a:lnTo>
                    <a:pt x="2747" y="1179"/>
                  </a:lnTo>
                  <a:lnTo>
                    <a:pt x="2805" y="1074"/>
                  </a:lnTo>
                  <a:lnTo>
                    <a:pt x="2628" y="671"/>
                  </a:lnTo>
                  <a:lnTo>
                    <a:pt x="2658" y="506"/>
                  </a:lnTo>
                  <a:lnTo>
                    <a:pt x="2490" y="282"/>
                  </a:lnTo>
                  <a:lnTo>
                    <a:pt x="1989" y="267"/>
                  </a:lnTo>
                  <a:lnTo>
                    <a:pt x="1753" y="132"/>
                  </a:lnTo>
                  <a:lnTo>
                    <a:pt x="1418" y="12"/>
                  </a:lnTo>
                  <a:lnTo>
                    <a:pt x="1176" y="62"/>
                  </a:lnTo>
                  <a:lnTo>
                    <a:pt x="988" y="0"/>
                  </a:lnTo>
                  <a:lnTo>
                    <a:pt x="650" y="182"/>
                  </a:lnTo>
                  <a:lnTo>
                    <a:pt x="533" y="412"/>
                  </a:lnTo>
                  <a:lnTo>
                    <a:pt x="424" y="527"/>
                  </a:lnTo>
                  <a:lnTo>
                    <a:pt x="369" y="718"/>
                  </a:lnTo>
                  <a:lnTo>
                    <a:pt x="203" y="839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D5DF3AB2-0268-689A-19B1-6F2BA1096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0392" y="10508414"/>
              <a:ext cx="1174907" cy="789819"/>
            </a:xfrm>
            <a:custGeom>
              <a:avLst/>
              <a:gdLst/>
              <a:ahLst/>
              <a:cxnLst>
                <a:cxn ang="0">
                  <a:pos x="59" y="103"/>
                </a:cxn>
                <a:cxn ang="0">
                  <a:pos x="15" y="298"/>
                </a:cxn>
                <a:cxn ang="0">
                  <a:pos x="0" y="552"/>
                </a:cxn>
                <a:cxn ang="0">
                  <a:pos x="788" y="662"/>
                </a:cxn>
                <a:cxn ang="0">
                  <a:pos x="945" y="767"/>
                </a:cxn>
                <a:cxn ang="0">
                  <a:pos x="1209" y="878"/>
                </a:cxn>
                <a:cxn ang="0">
                  <a:pos x="1414" y="1063"/>
                </a:cxn>
                <a:cxn ang="0">
                  <a:pos x="1507" y="1263"/>
                </a:cxn>
                <a:cxn ang="0">
                  <a:pos x="1777" y="1376"/>
                </a:cxn>
                <a:cxn ang="0">
                  <a:pos x="1922" y="1361"/>
                </a:cxn>
                <a:cxn ang="0">
                  <a:pos x="1819" y="1554"/>
                </a:cxn>
                <a:cxn ang="0">
                  <a:pos x="1820" y="1720"/>
                </a:cxn>
                <a:cxn ang="0">
                  <a:pos x="1909" y="1810"/>
                </a:cxn>
                <a:cxn ang="0">
                  <a:pos x="2219" y="1540"/>
                </a:cxn>
                <a:cxn ang="0">
                  <a:pos x="2435" y="1456"/>
                </a:cxn>
                <a:cxn ang="0">
                  <a:pos x="2377" y="1346"/>
                </a:cxn>
                <a:cxn ang="0">
                  <a:pos x="2480" y="1241"/>
                </a:cxn>
                <a:cxn ang="0">
                  <a:pos x="2618" y="887"/>
                </a:cxn>
                <a:cxn ang="0">
                  <a:pos x="2569" y="732"/>
                </a:cxn>
                <a:cxn ang="0">
                  <a:pos x="2584" y="522"/>
                </a:cxn>
                <a:cxn ang="0">
                  <a:pos x="2628" y="243"/>
                </a:cxn>
                <a:cxn ang="0">
                  <a:pos x="2599" y="75"/>
                </a:cxn>
                <a:cxn ang="0">
                  <a:pos x="2527" y="0"/>
                </a:cxn>
                <a:cxn ang="0">
                  <a:pos x="2342" y="15"/>
                </a:cxn>
                <a:cxn ang="0">
                  <a:pos x="2229" y="100"/>
                </a:cxn>
                <a:cxn ang="0">
                  <a:pos x="2052" y="103"/>
                </a:cxn>
                <a:cxn ang="0">
                  <a:pos x="1862" y="15"/>
                </a:cxn>
                <a:cxn ang="0">
                  <a:pos x="1643" y="36"/>
                </a:cxn>
                <a:cxn ang="0">
                  <a:pos x="1489" y="118"/>
                </a:cxn>
                <a:cxn ang="0">
                  <a:pos x="1334" y="138"/>
                </a:cxn>
                <a:cxn ang="0">
                  <a:pos x="1301" y="238"/>
                </a:cxn>
                <a:cxn ang="0">
                  <a:pos x="1306" y="315"/>
                </a:cxn>
                <a:cxn ang="0">
                  <a:pos x="1196" y="377"/>
                </a:cxn>
                <a:cxn ang="0">
                  <a:pos x="788" y="213"/>
                </a:cxn>
                <a:cxn ang="0">
                  <a:pos x="330" y="118"/>
                </a:cxn>
                <a:cxn ang="0">
                  <a:pos x="59" y="103"/>
                </a:cxn>
              </a:cxnLst>
              <a:rect l="0" t="0" r="r" b="b"/>
              <a:pathLst>
                <a:path w="2628" h="1810">
                  <a:moveTo>
                    <a:pt x="59" y="103"/>
                  </a:moveTo>
                  <a:lnTo>
                    <a:pt x="15" y="298"/>
                  </a:lnTo>
                  <a:lnTo>
                    <a:pt x="0" y="552"/>
                  </a:lnTo>
                  <a:lnTo>
                    <a:pt x="788" y="662"/>
                  </a:lnTo>
                  <a:lnTo>
                    <a:pt x="945" y="767"/>
                  </a:lnTo>
                  <a:lnTo>
                    <a:pt x="1209" y="878"/>
                  </a:lnTo>
                  <a:lnTo>
                    <a:pt x="1414" y="1063"/>
                  </a:lnTo>
                  <a:lnTo>
                    <a:pt x="1507" y="1263"/>
                  </a:lnTo>
                  <a:lnTo>
                    <a:pt x="1777" y="1376"/>
                  </a:lnTo>
                  <a:lnTo>
                    <a:pt x="1922" y="1361"/>
                  </a:lnTo>
                  <a:lnTo>
                    <a:pt x="1819" y="1554"/>
                  </a:lnTo>
                  <a:lnTo>
                    <a:pt x="1820" y="1720"/>
                  </a:lnTo>
                  <a:lnTo>
                    <a:pt x="1909" y="1810"/>
                  </a:lnTo>
                  <a:lnTo>
                    <a:pt x="2219" y="1540"/>
                  </a:lnTo>
                  <a:lnTo>
                    <a:pt x="2435" y="1456"/>
                  </a:lnTo>
                  <a:lnTo>
                    <a:pt x="2377" y="1346"/>
                  </a:lnTo>
                  <a:lnTo>
                    <a:pt x="2480" y="1241"/>
                  </a:lnTo>
                  <a:lnTo>
                    <a:pt x="2618" y="887"/>
                  </a:lnTo>
                  <a:lnTo>
                    <a:pt x="2569" y="732"/>
                  </a:lnTo>
                  <a:lnTo>
                    <a:pt x="2584" y="522"/>
                  </a:lnTo>
                  <a:lnTo>
                    <a:pt x="2628" y="243"/>
                  </a:lnTo>
                  <a:lnTo>
                    <a:pt x="2599" y="75"/>
                  </a:lnTo>
                  <a:lnTo>
                    <a:pt x="2527" y="0"/>
                  </a:lnTo>
                  <a:lnTo>
                    <a:pt x="2342" y="15"/>
                  </a:lnTo>
                  <a:lnTo>
                    <a:pt x="2229" y="100"/>
                  </a:lnTo>
                  <a:lnTo>
                    <a:pt x="2052" y="103"/>
                  </a:lnTo>
                  <a:lnTo>
                    <a:pt x="1862" y="15"/>
                  </a:lnTo>
                  <a:lnTo>
                    <a:pt x="1643" y="36"/>
                  </a:lnTo>
                  <a:lnTo>
                    <a:pt x="1489" y="118"/>
                  </a:lnTo>
                  <a:lnTo>
                    <a:pt x="1334" y="138"/>
                  </a:lnTo>
                  <a:lnTo>
                    <a:pt x="1301" y="238"/>
                  </a:lnTo>
                  <a:lnTo>
                    <a:pt x="1306" y="315"/>
                  </a:lnTo>
                  <a:lnTo>
                    <a:pt x="1196" y="377"/>
                  </a:lnTo>
                  <a:lnTo>
                    <a:pt x="788" y="213"/>
                  </a:lnTo>
                  <a:lnTo>
                    <a:pt x="330" y="118"/>
                  </a:lnTo>
                  <a:lnTo>
                    <a:pt x="59" y="10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77FF23DB-46A0-2DB2-81E0-47214E99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1560" y="10750982"/>
              <a:ext cx="1769835" cy="1573722"/>
            </a:xfrm>
            <a:custGeom>
              <a:avLst/>
              <a:gdLst/>
              <a:ahLst/>
              <a:cxnLst>
                <a:cxn ang="0">
                  <a:pos x="0" y="1342"/>
                </a:cxn>
                <a:cxn ang="0">
                  <a:pos x="134" y="1185"/>
                </a:cxn>
                <a:cxn ang="0">
                  <a:pos x="317" y="1008"/>
                </a:cxn>
                <a:cxn ang="0">
                  <a:pos x="515" y="765"/>
                </a:cxn>
                <a:cxn ang="0">
                  <a:pos x="759" y="552"/>
                </a:cxn>
                <a:cxn ang="0">
                  <a:pos x="971" y="366"/>
                </a:cxn>
                <a:cxn ang="0">
                  <a:pos x="1270" y="155"/>
                </a:cxn>
                <a:cxn ang="0">
                  <a:pos x="1626" y="0"/>
                </a:cxn>
                <a:cxn ang="0">
                  <a:pos x="2252" y="86"/>
                </a:cxn>
                <a:cxn ang="0">
                  <a:pos x="2380" y="171"/>
                </a:cxn>
                <a:cxn ang="0">
                  <a:pos x="2593" y="262"/>
                </a:cxn>
                <a:cxn ang="0">
                  <a:pos x="2758" y="410"/>
                </a:cxn>
                <a:cxn ang="0">
                  <a:pos x="2829" y="566"/>
                </a:cxn>
                <a:cxn ang="0">
                  <a:pos x="3046" y="657"/>
                </a:cxn>
                <a:cxn ang="0">
                  <a:pos x="3164" y="645"/>
                </a:cxn>
                <a:cxn ang="0">
                  <a:pos x="3081" y="801"/>
                </a:cxn>
                <a:cxn ang="0">
                  <a:pos x="3081" y="933"/>
                </a:cxn>
                <a:cxn ang="0">
                  <a:pos x="3152" y="1005"/>
                </a:cxn>
                <a:cxn ang="0">
                  <a:pos x="3010" y="1232"/>
                </a:cxn>
                <a:cxn ang="0">
                  <a:pos x="2751" y="1703"/>
                </a:cxn>
                <a:cxn ang="0">
                  <a:pos x="2558" y="1894"/>
                </a:cxn>
                <a:cxn ang="0">
                  <a:pos x="2231" y="2122"/>
                </a:cxn>
                <a:cxn ang="0">
                  <a:pos x="2207" y="2106"/>
                </a:cxn>
                <a:cxn ang="0">
                  <a:pos x="2349" y="2010"/>
                </a:cxn>
                <a:cxn ang="0">
                  <a:pos x="2479" y="1890"/>
                </a:cxn>
                <a:cxn ang="0">
                  <a:pos x="2502" y="1775"/>
                </a:cxn>
                <a:cxn ang="0">
                  <a:pos x="2593" y="1751"/>
                </a:cxn>
                <a:cxn ang="0">
                  <a:pos x="2688" y="1631"/>
                </a:cxn>
                <a:cxn ang="0">
                  <a:pos x="2735" y="1559"/>
                </a:cxn>
                <a:cxn ang="0">
                  <a:pos x="2762" y="1451"/>
                </a:cxn>
                <a:cxn ang="0">
                  <a:pos x="2739" y="1376"/>
                </a:cxn>
                <a:cxn ang="0">
                  <a:pos x="2640" y="1436"/>
                </a:cxn>
                <a:cxn ang="0">
                  <a:pos x="2526" y="1459"/>
                </a:cxn>
                <a:cxn ang="0">
                  <a:pos x="2439" y="1627"/>
                </a:cxn>
                <a:cxn ang="0">
                  <a:pos x="2384" y="1771"/>
                </a:cxn>
                <a:cxn ang="0">
                  <a:pos x="2215" y="1858"/>
                </a:cxn>
                <a:cxn ang="0">
                  <a:pos x="2120" y="1986"/>
                </a:cxn>
                <a:cxn ang="0">
                  <a:pos x="2054" y="2130"/>
                </a:cxn>
                <a:cxn ang="0">
                  <a:pos x="2014" y="2309"/>
                </a:cxn>
                <a:cxn ang="0">
                  <a:pos x="1912" y="2553"/>
                </a:cxn>
                <a:cxn ang="0">
                  <a:pos x="1719" y="2744"/>
                </a:cxn>
                <a:cxn ang="0">
                  <a:pos x="1560" y="2882"/>
                </a:cxn>
                <a:cxn ang="0">
                  <a:pos x="1483" y="2840"/>
                </a:cxn>
                <a:cxn ang="0">
                  <a:pos x="1506" y="2597"/>
                </a:cxn>
                <a:cxn ang="0">
                  <a:pos x="1699" y="2445"/>
                </a:cxn>
                <a:cxn ang="0">
                  <a:pos x="1522" y="2321"/>
                </a:cxn>
                <a:cxn ang="0">
                  <a:pos x="1475" y="2170"/>
                </a:cxn>
                <a:cxn ang="0">
                  <a:pos x="593" y="1555"/>
                </a:cxn>
                <a:cxn ang="0">
                  <a:pos x="455" y="1412"/>
                </a:cxn>
                <a:cxn ang="0">
                  <a:pos x="313" y="1268"/>
                </a:cxn>
                <a:cxn ang="0">
                  <a:pos x="207" y="1284"/>
                </a:cxn>
                <a:cxn ang="0">
                  <a:pos x="174" y="1365"/>
                </a:cxn>
                <a:cxn ang="0">
                  <a:pos x="0" y="1342"/>
                </a:cxn>
              </a:cxnLst>
              <a:rect l="0" t="0" r="r" b="b"/>
              <a:pathLst>
                <a:path w="3164" h="2882">
                  <a:moveTo>
                    <a:pt x="0" y="1342"/>
                  </a:moveTo>
                  <a:lnTo>
                    <a:pt x="134" y="1185"/>
                  </a:lnTo>
                  <a:lnTo>
                    <a:pt x="317" y="1008"/>
                  </a:lnTo>
                  <a:lnTo>
                    <a:pt x="515" y="765"/>
                  </a:lnTo>
                  <a:lnTo>
                    <a:pt x="759" y="552"/>
                  </a:lnTo>
                  <a:lnTo>
                    <a:pt x="971" y="366"/>
                  </a:lnTo>
                  <a:lnTo>
                    <a:pt x="1270" y="155"/>
                  </a:lnTo>
                  <a:lnTo>
                    <a:pt x="1626" y="0"/>
                  </a:lnTo>
                  <a:lnTo>
                    <a:pt x="2252" y="86"/>
                  </a:lnTo>
                  <a:lnTo>
                    <a:pt x="2380" y="171"/>
                  </a:lnTo>
                  <a:lnTo>
                    <a:pt x="2593" y="262"/>
                  </a:lnTo>
                  <a:lnTo>
                    <a:pt x="2758" y="410"/>
                  </a:lnTo>
                  <a:lnTo>
                    <a:pt x="2829" y="566"/>
                  </a:lnTo>
                  <a:lnTo>
                    <a:pt x="3046" y="657"/>
                  </a:lnTo>
                  <a:lnTo>
                    <a:pt x="3164" y="645"/>
                  </a:lnTo>
                  <a:lnTo>
                    <a:pt x="3081" y="801"/>
                  </a:lnTo>
                  <a:lnTo>
                    <a:pt x="3081" y="933"/>
                  </a:lnTo>
                  <a:lnTo>
                    <a:pt x="3152" y="1005"/>
                  </a:lnTo>
                  <a:lnTo>
                    <a:pt x="3010" y="1232"/>
                  </a:lnTo>
                  <a:lnTo>
                    <a:pt x="2751" y="1703"/>
                  </a:lnTo>
                  <a:lnTo>
                    <a:pt x="2558" y="1894"/>
                  </a:lnTo>
                  <a:lnTo>
                    <a:pt x="2231" y="2122"/>
                  </a:lnTo>
                  <a:lnTo>
                    <a:pt x="2207" y="2106"/>
                  </a:lnTo>
                  <a:lnTo>
                    <a:pt x="2349" y="2010"/>
                  </a:lnTo>
                  <a:lnTo>
                    <a:pt x="2479" y="1890"/>
                  </a:lnTo>
                  <a:lnTo>
                    <a:pt x="2502" y="1775"/>
                  </a:lnTo>
                  <a:lnTo>
                    <a:pt x="2593" y="1751"/>
                  </a:lnTo>
                  <a:lnTo>
                    <a:pt x="2688" y="1631"/>
                  </a:lnTo>
                  <a:lnTo>
                    <a:pt x="2735" y="1559"/>
                  </a:lnTo>
                  <a:lnTo>
                    <a:pt x="2762" y="1451"/>
                  </a:lnTo>
                  <a:lnTo>
                    <a:pt x="2739" y="1376"/>
                  </a:lnTo>
                  <a:lnTo>
                    <a:pt x="2640" y="1436"/>
                  </a:lnTo>
                  <a:lnTo>
                    <a:pt x="2526" y="1459"/>
                  </a:lnTo>
                  <a:lnTo>
                    <a:pt x="2439" y="1627"/>
                  </a:lnTo>
                  <a:lnTo>
                    <a:pt x="2384" y="1771"/>
                  </a:lnTo>
                  <a:lnTo>
                    <a:pt x="2215" y="1858"/>
                  </a:lnTo>
                  <a:lnTo>
                    <a:pt x="2120" y="1986"/>
                  </a:lnTo>
                  <a:lnTo>
                    <a:pt x="2054" y="2130"/>
                  </a:lnTo>
                  <a:lnTo>
                    <a:pt x="2014" y="2309"/>
                  </a:lnTo>
                  <a:lnTo>
                    <a:pt x="1912" y="2553"/>
                  </a:lnTo>
                  <a:lnTo>
                    <a:pt x="1719" y="2744"/>
                  </a:lnTo>
                  <a:lnTo>
                    <a:pt x="1560" y="2882"/>
                  </a:lnTo>
                  <a:lnTo>
                    <a:pt x="1483" y="2840"/>
                  </a:lnTo>
                  <a:lnTo>
                    <a:pt x="1506" y="2597"/>
                  </a:lnTo>
                  <a:lnTo>
                    <a:pt x="1699" y="2445"/>
                  </a:lnTo>
                  <a:lnTo>
                    <a:pt x="1522" y="2321"/>
                  </a:lnTo>
                  <a:lnTo>
                    <a:pt x="1475" y="2170"/>
                  </a:lnTo>
                  <a:lnTo>
                    <a:pt x="593" y="1555"/>
                  </a:lnTo>
                  <a:lnTo>
                    <a:pt x="455" y="1412"/>
                  </a:lnTo>
                  <a:lnTo>
                    <a:pt x="313" y="1268"/>
                  </a:lnTo>
                  <a:lnTo>
                    <a:pt x="207" y="1284"/>
                  </a:lnTo>
                  <a:lnTo>
                    <a:pt x="174" y="1365"/>
                  </a:lnTo>
                  <a:lnTo>
                    <a:pt x="0" y="134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210FBA2B-D5F6-7565-70A5-296FBED5B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11" y="7695238"/>
              <a:ext cx="2696606" cy="2100269"/>
            </a:xfrm>
            <a:custGeom>
              <a:avLst/>
              <a:gdLst/>
              <a:ahLst/>
              <a:cxnLst>
                <a:cxn ang="0">
                  <a:pos x="2846" y="526"/>
                </a:cxn>
                <a:cxn ang="0">
                  <a:pos x="3235" y="284"/>
                </a:cxn>
                <a:cxn ang="0">
                  <a:pos x="3746" y="0"/>
                </a:cxn>
                <a:cxn ang="0">
                  <a:pos x="3998" y="140"/>
                </a:cxn>
                <a:cxn ang="0">
                  <a:pos x="4165" y="304"/>
                </a:cxn>
                <a:cxn ang="0">
                  <a:pos x="4588" y="394"/>
                </a:cxn>
                <a:cxn ang="0">
                  <a:pos x="5075" y="554"/>
                </a:cxn>
                <a:cxn ang="0">
                  <a:pos x="5286" y="917"/>
                </a:cxn>
                <a:cxn ang="0">
                  <a:pos x="5858" y="977"/>
                </a:cxn>
                <a:cxn ang="0">
                  <a:pos x="5833" y="1302"/>
                </a:cxn>
                <a:cxn ang="0">
                  <a:pos x="5769" y="1556"/>
                </a:cxn>
                <a:cxn ang="0">
                  <a:pos x="5578" y="1756"/>
                </a:cxn>
                <a:cxn ang="0">
                  <a:pos x="5774" y="2066"/>
                </a:cxn>
                <a:cxn ang="0">
                  <a:pos x="5568" y="2110"/>
                </a:cxn>
                <a:cxn ang="0">
                  <a:pos x="5370" y="2130"/>
                </a:cxn>
                <a:cxn ang="0">
                  <a:pos x="5258" y="2290"/>
                </a:cxn>
                <a:cxn ang="0">
                  <a:pos x="5301" y="2573"/>
                </a:cxn>
                <a:cxn ang="0">
                  <a:pos x="5258" y="2758"/>
                </a:cxn>
                <a:cxn ang="0">
                  <a:pos x="5095" y="3177"/>
                </a:cxn>
                <a:cxn ang="0">
                  <a:pos x="4750" y="3442"/>
                </a:cxn>
                <a:cxn ang="0">
                  <a:pos x="4564" y="3876"/>
                </a:cxn>
                <a:cxn ang="0">
                  <a:pos x="4455" y="4224"/>
                </a:cxn>
                <a:cxn ang="0">
                  <a:pos x="3884" y="4404"/>
                </a:cxn>
                <a:cxn ang="0">
                  <a:pos x="3116" y="4538"/>
                </a:cxn>
                <a:cxn ang="0">
                  <a:pos x="2641" y="4625"/>
                </a:cxn>
                <a:cxn ang="0">
                  <a:pos x="2403" y="4803"/>
                </a:cxn>
                <a:cxn ang="0">
                  <a:pos x="2290" y="4608"/>
                </a:cxn>
                <a:cxn ang="0">
                  <a:pos x="2211" y="4149"/>
                </a:cxn>
                <a:cxn ang="0">
                  <a:pos x="2240" y="3951"/>
                </a:cxn>
                <a:cxn ang="0">
                  <a:pos x="1945" y="3671"/>
                </a:cxn>
                <a:cxn ang="0">
                  <a:pos x="1950" y="3282"/>
                </a:cxn>
                <a:cxn ang="0">
                  <a:pos x="1419" y="3216"/>
                </a:cxn>
                <a:cxn ang="0">
                  <a:pos x="961" y="3294"/>
                </a:cxn>
                <a:cxn ang="0">
                  <a:pos x="530" y="3087"/>
                </a:cxn>
                <a:cxn ang="0">
                  <a:pos x="34" y="3123"/>
                </a:cxn>
                <a:cxn ang="0">
                  <a:pos x="71" y="2818"/>
                </a:cxn>
                <a:cxn ang="0">
                  <a:pos x="404" y="2411"/>
                </a:cxn>
                <a:cxn ang="0">
                  <a:pos x="931" y="2366"/>
                </a:cxn>
                <a:cxn ang="0">
                  <a:pos x="1561" y="2261"/>
                </a:cxn>
                <a:cxn ang="0">
                  <a:pos x="1889" y="2183"/>
                </a:cxn>
                <a:cxn ang="0">
                  <a:pos x="2009" y="2005"/>
                </a:cxn>
                <a:cxn ang="0">
                  <a:pos x="1948" y="1813"/>
                </a:cxn>
                <a:cxn ang="0">
                  <a:pos x="2111" y="1546"/>
                </a:cxn>
                <a:cxn ang="0">
                  <a:pos x="2004" y="1242"/>
                </a:cxn>
                <a:cxn ang="0">
                  <a:pos x="2329" y="865"/>
                </a:cxn>
                <a:cxn ang="0">
                  <a:pos x="2344" y="529"/>
                </a:cxn>
                <a:cxn ang="0">
                  <a:pos x="2536" y="479"/>
                </a:cxn>
                <a:cxn ang="0">
                  <a:pos x="2556" y="276"/>
                </a:cxn>
                <a:cxn ang="0">
                  <a:pos x="2816" y="409"/>
                </a:cxn>
              </a:cxnLst>
              <a:rect l="0" t="0" r="r" b="b"/>
              <a:pathLst>
                <a:path w="6025" h="4803">
                  <a:moveTo>
                    <a:pt x="2816" y="409"/>
                  </a:moveTo>
                  <a:lnTo>
                    <a:pt x="2846" y="526"/>
                  </a:lnTo>
                  <a:lnTo>
                    <a:pt x="3019" y="446"/>
                  </a:lnTo>
                  <a:lnTo>
                    <a:pt x="3235" y="284"/>
                  </a:lnTo>
                  <a:lnTo>
                    <a:pt x="3500" y="95"/>
                  </a:lnTo>
                  <a:lnTo>
                    <a:pt x="3746" y="0"/>
                  </a:lnTo>
                  <a:lnTo>
                    <a:pt x="3968" y="45"/>
                  </a:lnTo>
                  <a:lnTo>
                    <a:pt x="3998" y="140"/>
                  </a:lnTo>
                  <a:lnTo>
                    <a:pt x="3983" y="284"/>
                  </a:lnTo>
                  <a:lnTo>
                    <a:pt x="4165" y="304"/>
                  </a:lnTo>
                  <a:lnTo>
                    <a:pt x="4351" y="245"/>
                  </a:lnTo>
                  <a:lnTo>
                    <a:pt x="4588" y="394"/>
                  </a:lnTo>
                  <a:lnTo>
                    <a:pt x="4859" y="529"/>
                  </a:lnTo>
                  <a:lnTo>
                    <a:pt x="5075" y="554"/>
                  </a:lnTo>
                  <a:lnTo>
                    <a:pt x="5208" y="694"/>
                  </a:lnTo>
                  <a:lnTo>
                    <a:pt x="5286" y="917"/>
                  </a:lnTo>
                  <a:lnTo>
                    <a:pt x="5504" y="857"/>
                  </a:lnTo>
                  <a:lnTo>
                    <a:pt x="5858" y="977"/>
                  </a:lnTo>
                  <a:lnTo>
                    <a:pt x="6025" y="1142"/>
                  </a:lnTo>
                  <a:lnTo>
                    <a:pt x="5833" y="1302"/>
                  </a:lnTo>
                  <a:lnTo>
                    <a:pt x="5754" y="1441"/>
                  </a:lnTo>
                  <a:lnTo>
                    <a:pt x="5769" y="1556"/>
                  </a:lnTo>
                  <a:lnTo>
                    <a:pt x="5636" y="1571"/>
                  </a:lnTo>
                  <a:lnTo>
                    <a:pt x="5578" y="1756"/>
                  </a:lnTo>
                  <a:lnTo>
                    <a:pt x="5596" y="1915"/>
                  </a:lnTo>
                  <a:lnTo>
                    <a:pt x="5774" y="2066"/>
                  </a:lnTo>
                  <a:lnTo>
                    <a:pt x="5716" y="2171"/>
                  </a:lnTo>
                  <a:lnTo>
                    <a:pt x="5568" y="2110"/>
                  </a:lnTo>
                  <a:lnTo>
                    <a:pt x="5479" y="2145"/>
                  </a:lnTo>
                  <a:lnTo>
                    <a:pt x="5370" y="2130"/>
                  </a:lnTo>
                  <a:lnTo>
                    <a:pt x="5356" y="2245"/>
                  </a:lnTo>
                  <a:lnTo>
                    <a:pt x="5258" y="2290"/>
                  </a:lnTo>
                  <a:lnTo>
                    <a:pt x="5296" y="2413"/>
                  </a:lnTo>
                  <a:lnTo>
                    <a:pt x="5301" y="2573"/>
                  </a:lnTo>
                  <a:lnTo>
                    <a:pt x="5169" y="2648"/>
                  </a:lnTo>
                  <a:lnTo>
                    <a:pt x="5258" y="2758"/>
                  </a:lnTo>
                  <a:lnTo>
                    <a:pt x="5258" y="2967"/>
                  </a:lnTo>
                  <a:lnTo>
                    <a:pt x="5095" y="3177"/>
                  </a:lnTo>
                  <a:lnTo>
                    <a:pt x="4986" y="3382"/>
                  </a:lnTo>
                  <a:lnTo>
                    <a:pt x="4750" y="3442"/>
                  </a:lnTo>
                  <a:lnTo>
                    <a:pt x="4714" y="3711"/>
                  </a:lnTo>
                  <a:lnTo>
                    <a:pt x="4564" y="3876"/>
                  </a:lnTo>
                  <a:lnTo>
                    <a:pt x="4416" y="4114"/>
                  </a:lnTo>
                  <a:lnTo>
                    <a:pt x="4455" y="4224"/>
                  </a:lnTo>
                  <a:lnTo>
                    <a:pt x="4160" y="4354"/>
                  </a:lnTo>
                  <a:lnTo>
                    <a:pt x="3884" y="4404"/>
                  </a:lnTo>
                  <a:lnTo>
                    <a:pt x="3599" y="4384"/>
                  </a:lnTo>
                  <a:lnTo>
                    <a:pt x="3116" y="4538"/>
                  </a:lnTo>
                  <a:lnTo>
                    <a:pt x="2831" y="4653"/>
                  </a:lnTo>
                  <a:lnTo>
                    <a:pt x="2641" y="4625"/>
                  </a:lnTo>
                  <a:lnTo>
                    <a:pt x="2555" y="4763"/>
                  </a:lnTo>
                  <a:lnTo>
                    <a:pt x="2403" y="4803"/>
                  </a:lnTo>
                  <a:lnTo>
                    <a:pt x="2275" y="4718"/>
                  </a:lnTo>
                  <a:lnTo>
                    <a:pt x="2290" y="4608"/>
                  </a:lnTo>
                  <a:lnTo>
                    <a:pt x="2171" y="4504"/>
                  </a:lnTo>
                  <a:lnTo>
                    <a:pt x="2211" y="4149"/>
                  </a:lnTo>
                  <a:lnTo>
                    <a:pt x="2314" y="4029"/>
                  </a:lnTo>
                  <a:lnTo>
                    <a:pt x="2240" y="3951"/>
                  </a:lnTo>
                  <a:lnTo>
                    <a:pt x="2019" y="3936"/>
                  </a:lnTo>
                  <a:lnTo>
                    <a:pt x="1945" y="3671"/>
                  </a:lnTo>
                  <a:lnTo>
                    <a:pt x="2039" y="3536"/>
                  </a:lnTo>
                  <a:lnTo>
                    <a:pt x="1950" y="3282"/>
                  </a:lnTo>
                  <a:lnTo>
                    <a:pt x="1846" y="3163"/>
                  </a:lnTo>
                  <a:lnTo>
                    <a:pt x="1419" y="3216"/>
                  </a:lnTo>
                  <a:lnTo>
                    <a:pt x="1169" y="3216"/>
                  </a:lnTo>
                  <a:lnTo>
                    <a:pt x="961" y="3294"/>
                  </a:lnTo>
                  <a:lnTo>
                    <a:pt x="824" y="3096"/>
                  </a:lnTo>
                  <a:lnTo>
                    <a:pt x="530" y="3087"/>
                  </a:lnTo>
                  <a:lnTo>
                    <a:pt x="251" y="3023"/>
                  </a:lnTo>
                  <a:lnTo>
                    <a:pt x="34" y="3123"/>
                  </a:lnTo>
                  <a:lnTo>
                    <a:pt x="0" y="2987"/>
                  </a:lnTo>
                  <a:lnTo>
                    <a:pt x="71" y="2818"/>
                  </a:lnTo>
                  <a:lnTo>
                    <a:pt x="284" y="2606"/>
                  </a:lnTo>
                  <a:lnTo>
                    <a:pt x="404" y="2411"/>
                  </a:lnTo>
                  <a:lnTo>
                    <a:pt x="711" y="2363"/>
                  </a:lnTo>
                  <a:lnTo>
                    <a:pt x="931" y="2366"/>
                  </a:lnTo>
                  <a:lnTo>
                    <a:pt x="1151" y="2233"/>
                  </a:lnTo>
                  <a:lnTo>
                    <a:pt x="1561" y="2261"/>
                  </a:lnTo>
                  <a:lnTo>
                    <a:pt x="1670" y="2310"/>
                  </a:lnTo>
                  <a:lnTo>
                    <a:pt x="1889" y="2183"/>
                  </a:lnTo>
                  <a:lnTo>
                    <a:pt x="2076" y="2123"/>
                  </a:lnTo>
                  <a:lnTo>
                    <a:pt x="2009" y="2005"/>
                  </a:lnTo>
                  <a:lnTo>
                    <a:pt x="2051" y="1846"/>
                  </a:lnTo>
                  <a:lnTo>
                    <a:pt x="1948" y="1813"/>
                  </a:lnTo>
                  <a:lnTo>
                    <a:pt x="1935" y="1712"/>
                  </a:lnTo>
                  <a:lnTo>
                    <a:pt x="2111" y="1546"/>
                  </a:lnTo>
                  <a:lnTo>
                    <a:pt x="2128" y="1381"/>
                  </a:lnTo>
                  <a:lnTo>
                    <a:pt x="2004" y="1242"/>
                  </a:lnTo>
                  <a:lnTo>
                    <a:pt x="2109" y="1017"/>
                  </a:lnTo>
                  <a:lnTo>
                    <a:pt x="2329" y="865"/>
                  </a:lnTo>
                  <a:lnTo>
                    <a:pt x="2314" y="686"/>
                  </a:lnTo>
                  <a:lnTo>
                    <a:pt x="2344" y="529"/>
                  </a:lnTo>
                  <a:lnTo>
                    <a:pt x="2409" y="424"/>
                  </a:lnTo>
                  <a:lnTo>
                    <a:pt x="2536" y="479"/>
                  </a:lnTo>
                  <a:lnTo>
                    <a:pt x="2511" y="389"/>
                  </a:lnTo>
                  <a:lnTo>
                    <a:pt x="2556" y="276"/>
                  </a:lnTo>
                  <a:lnTo>
                    <a:pt x="2698" y="379"/>
                  </a:lnTo>
                  <a:lnTo>
                    <a:pt x="2816" y="409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66876DDB-2D4E-27C7-5E36-D160167A5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947" y="9316291"/>
              <a:ext cx="917803" cy="532461"/>
            </a:xfrm>
            <a:custGeom>
              <a:avLst/>
              <a:gdLst/>
              <a:ahLst/>
              <a:cxnLst>
                <a:cxn ang="0">
                  <a:pos x="398" y="1169"/>
                </a:cxn>
                <a:cxn ang="0">
                  <a:pos x="613" y="1141"/>
                </a:cxn>
                <a:cxn ang="0">
                  <a:pos x="732" y="1051"/>
                </a:cxn>
                <a:cxn ang="0">
                  <a:pos x="879" y="1076"/>
                </a:cxn>
                <a:cxn ang="0">
                  <a:pos x="869" y="1196"/>
                </a:cxn>
                <a:cxn ang="0">
                  <a:pos x="1179" y="1181"/>
                </a:cxn>
                <a:cxn ang="0">
                  <a:pos x="1341" y="1211"/>
                </a:cxn>
                <a:cxn ang="0">
                  <a:pos x="1455" y="1141"/>
                </a:cxn>
                <a:cxn ang="0">
                  <a:pos x="1430" y="1031"/>
                </a:cxn>
                <a:cxn ang="0">
                  <a:pos x="1691" y="797"/>
                </a:cxn>
                <a:cxn ang="0">
                  <a:pos x="1956" y="717"/>
                </a:cxn>
                <a:cxn ang="0">
                  <a:pos x="1956" y="448"/>
                </a:cxn>
                <a:cxn ang="0">
                  <a:pos x="2048" y="288"/>
                </a:cxn>
                <a:cxn ang="0">
                  <a:pos x="1666" y="213"/>
                </a:cxn>
                <a:cxn ang="0">
                  <a:pos x="1646" y="94"/>
                </a:cxn>
                <a:cxn ang="0">
                  <a:pos x="1595" y="0"/>
                </a:cxn>
                <a:cxn ang="0">
                  <a:pos x="1451" y="158"/>
                </a:cxn>
                <a:cxn ang="0">
                  <a:pos x="1298" y="403"/>
                </a:cxn>
                <a:cxn ang="0">
                  <a:pos x="1338" y="514"/>
                </a:cxn>
                <a:cxn ang="0">
                  <a:pos x="1040" y="642"/>
                </a:cxn>
                <a:cxn ang="0">
                  <a:pos x="768" y="692"/>
                </a:cxn>
                <a:cxn ang="0">
                  <a:pos x="483" y="672"/>
                </a:cxn>
                <a:cxn ang="0">
                  <a:pos x="0" y="828"/>
                </a:cxn>
                <a:cxn ang="0">
                  <a:pos x="101" y="927"/>
                </a:cxn>
                <a:cxn ang="0">
                  <a:pos x="223" y="960"/>
                </a:cxn>
                <a:cxn ang="0">
                  <a:pos x="328" y="1042"/>
                </a:cxn>
                <a:cxn ang="0">
                  <a:pos x="398" y="1169"/>
                </a:cxn>
              </a:cxnLst>
              <a:rect l="0" t="0" r="r" b="b"/>
              <a:pathLst>
                <a:path w="2048" h="1211">
                  <a:moveTo>
                    <a:pt x="398" y="1169"/>
                  </a:moveTo>
                  <a:lnTo>
                    <a:pt x="613" y="1141"/>
                  </a:lnTo>
                  <a:lnTo>
                    <a:pt x="732" y="1051"/>
                  </a:lnTo>
                  <a:lnTo>
                    <a:pt x="879" y="1076"/>
                  </a:lnTo>
                  <a:lnTo>
                    <a:pt x="869" y="1196"/>
                  </a:lnTo>
                  <a:lnTo>
                    <a:pt x="1179" y="1181"/>
                  </a:lnTo>
                  <a:lnTo>
                    <a:pt x="1341" y="1211"/>
                  </a:lnTo>
                  <a:lnTo>
                    <a:pt x="1455" y="1141"/>
                  </a:lnTo>
                  <a:lnTo>
                    <a:pt x="1430" y="1031"/>
                  </a:lnTo>
                  <a:lnTo>
                    <a:pt x="1691" y="797"/>
                  </a:lnTo>
                  <a:lnTo>
                    <a:pt x="1956" y="717"/>
                  </a:lnTo>
                  <a:lnTo>
                    <a:pt x="1956" y="448"/>
                  </a:lnTo>
                  <a:lnTo>
                    <a:pt x="2048" y="288"/>
                  </a:lnTo>
                  <a:lnTo>
                    <a:pt x="1666" y="213"/>
                  </a:lnTo>
                  <a:lnTo>
                    <a:pt x="1646" y="94"/>
                  </a:lnTo>
                  <a:lnTo>
                    <a:pt x="1595" y="0"/>
                  </a:lnTo>
                  <a:lnTo>
                    <a:pt x="1451" y="158"/>
                  </a:lnTo>
                  <a:lnTo>
                    <a:pt x="1298" y="403"/>
                  </a:lnTo>
                  <a:lnTo>
                    <a:pt x="1338" y="514"/>
                  </a:lnTo>
                  <a:lnTo>
                    <a:pt x="1040" y="642"/>
                  </a:lnTo>
                  <a:lnTo>
                    <a:pt x="768" y="692"/>
                  </a:lnTo>
                  <a:lnTo>
                    <a:pt x="483" y="672"/>
                  </a:lnTo>
                  <a:lnTo>
                    <a:pt x="0" y="828"/>
                  </a:lnTo>
                  <a:lnTo>
                    <a:pt x="101" y="927"/>
                  </a:lnTo>
                  <a:lnTo>
                    <a:pt x="223" y="960"/>
                  </a:lnTo>
                  <a:lnTo>
                    <a:pt x="328" y="1042"/>
                  </a:lnTo>
                  <a:lnTo>
                    <a:pt x="398" y="1169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F47CF42B-3F8F-97AA-03C6-C6228764C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2459" y="8618174"/>
              <a:ext cx="568021" cy="825317"/>
            </a:xfrm>
            <a:custGeom>
              <a:avLst/>
              <a:gdLst/>
              <a:ahLst/>
              <a:cxnLst>
                <a:cxn ang="0">
                  <a:pos x="1265" y="254"/>
                </a:cxn>
                <a:cxn ang="0">
                  <a:pos x="1123" y="166"/>
                </a:cxn>
                <a:cxn ang="0">
                  <a:pos x="1000" y="61"/>
                </a:cxn>
                <a:cxn ang="0">
                  <a:pos x="849" y="0"/>
                </a:cxn>
                <a:cxn ang="0">
                  <a:pos x="763" y="34"/>
                </a:cxn>
                <a:cxn ang="0">
                  <a:pos x="655" y="21"/>
                </a:cxn>
                <a:cxn ang="0">
                  <a:pos x="643" y="131"/>
                </a:cxn>
                <a:cxn ang="0">
                  <a:pos x="545" y="181"/>
                </a:cxn>
                <a:cxn ang="0">
                  <a:pos x="585" y="304"/>
                </a:cxn>
                <a:cxn ang="0">
                  <a:pos x="590" y="464"/>
                </a:cxn>
                <a:cxn ang="0">
                  <a:pos x="455" y="537"/>
                </a:cxn>
                <a:cxn ang="0">
                  <a:pos x="543" y="644"/>
                </a:cxn>
                <a:cxn ang="0">
                  <a:pos x="540" y="864"/>
                </a:cxn>
                <a:cxn ang="0">
                  <a:pos x="382" y="1064"/>
                </a:cxn>
                <a:cxn ang="0">
                  <a:pos x="274" y="1272"/>
                </a:cxn>
                <a:cxn ang="0">
                  <a:pos x="35" y="1332"/>
                </a:cxn>
                <a:cxn ang="0">
                  <a:pos x="0" y="1605"/>
                </a:cxn>
                <a:cxn ang="0">
                  <a:pos x="50" y="1700"/>
                </a:cxn>
                <a:cxn ang="0">
                  <a:pos x="70" y="1815"/>
                </a:cxn>
                <a:cxn ang="0">
                  <a:pos x="450" y="1891"/>
                </a:cxn>
                <a:cxn ang="0">
                  <a:pos x="598" y="1696"/>
                </a:cxn>
                <a:cxn ang="0">
                  <a:pos x="854" y="1527"/>
                </a:cxn>
                <a:cxn ang="0">
                  <a:pos x="883" y="1362"/>
                </a:cxn>
                <a:cxn ang="0">
                  <a:pos x="996" y="1113"/>
                </a:cxn>
                <a:cxn ang="0">
                  <a:pos x="1193" y="943"/>
                </a:cxn>
                <a:cxn ang="0">
                  <a:pos x="1203" y="554"/>
                </a:cxn>
                <a:cxn ang="0">
                  <a:pos x="1265" y="254"/>
                </a:cxn>
              </a:cxnLst>
              <a:rect l="0" t="0" r="r" b="b"/>
              <a:pathLst>
                <a:path w="1265" h="1891">
                  <a:moveTo>
                    <a:pt x="1265" y="254"/>
                  </a:moveTo>
                  <a:lnTo>
                    <a:pt x="1123" y="166"/>
                  </a:lnTo>
                  <a:lnTo>
                    <a:pt x="1000" y="61"/>
                  </a:lnTo>
                  <a:lnTo>
                    <a:pt x="849" y="0"/>
                  </a:lnTo>
                  <a:lnTo>
                    <a:pt x="763" y="34"/>
                  </a:lnTo>
                  <a:lnTo>
                    <a:pt x="655" y="21"/>
                  </a:lnTo>
                  <a:lnTo>
                    <a:pt x="643" y="131"/>
                  </a:lnTo>
                  <a:lnTo>
                    <a:pt x="545" y="181"/>
                  </a:lnTo>
                  <a:lnTo>
                    <a:pt x="585" y="304"/>
                  </a:lnTo>
                  <a:lnTo>
                    <a:pt x="590" y="464"/>
                  </a:lnTo>
                  <a:lnTo>
                    <a:pt x="455" y="537"/>
                  </a:lnTo>
                  <a:lnTo>
                    <a:pt x="543" y="644"/>
                  </a:lnTo>
                  <a:lnTo>
                    <a:pt x="540" y="864"/>
                  </a:lnTo>
                  <a:lnTo>
                    <a:pt x="382" y="1064"/>
                  </a:lnTo>
                  <a:lnTo>
                    <a:pt x="274" y="1272"/>
                  </a:lnTo>
                  <a:lnTo>
                    <a:pt x="35" y="1332"/>
                  </a:lnTo>
                  <a:lnTo>
                    <a:pt x="0" y="1605"/>
                  </a:lnTo>
                  <a:lnTo>
                    <a:pt x="50" y="1700"/>
                  </a:lnTo>
                  <a:lnTo>
                    <a:pt x="70" y="1815"/>
                  </a:lnTo>
                  <a:lnTo>
                    <a:pt x="450" y="1891"/>
                  </a:lnTo>
                  <a:lnTo>
                    <a:pt x="598" y="1696"/>
                  </a:lnTo>
                  <a:lnTo>
                    <a:pt x="854" y="1527"/>
                  </a:lnTo>
                  <a:lnTo>
                    <a:pt x="883" y="1362"/>
                  </a:lnTo>
                  <a:lnTo>
                    <a:pt x="996" y="1113"/>
                  </a:lnTo>
                  <a:lnTo>
                    <a:pt x="1193" y="943"/>
                  </a:lnTo>
                  <a:lnTo>
                    <a:pt x="1203" y="554"/>
                  </a:lnTo>
                  <a:lnTo>
                    <a:pt x="1265" y="25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AD6E249F-E973-2433-6181-3B7C38FE2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707" y="6328582"/>
              <a:ext cx="2170440" cy="2399040"/>
            </a:xfrm>
            <a:custGeom>
              <a:avLst/>
              <a:gdLst/>
              <a:ahLst/>
              <a:cxnLst>
                <a:cxn ang="0">
                  <a:pos x="148" y="1143"/>
                </a:cxn>
                <a:cxn ang="0">
                  <a:pos x="74" y="1616"/>
                </a:cxn>
                <a:cxn ang="0">
                  <a:pos x="261" y="1661"/>
                </a:cxn>
                <a:cxn ang="0">
                  <a:pos x="251" y="1780"/>
                </a:cxn>
                <a:cxn ang="0">
                  <a:pos x="54" y="1995"/>
                </a:cxn>
                <a:cxn ang="0">
                  <a:pos x="143" y="2304"/>
                </a:cxn>
                <a:cxn ang="0">
                  <a:pos x="188" y="2624"/>
                </a:cxn>
                <a:cxn ang="0">
                  <a:pos x="163" y="3098"/>
                </a:cxn>
                <a:cxn ang="0">
                  <a:pos x="253" y="3399"/>
                </a:cxn>
                <a:cxn ang="0">
                  <a:pos x="216" y="3657"/>
                </a:cxn>
                <a:cxn ang="0">
                  <a:pos x="866" y="3223"/>
                </a:cxn>
                <a:cxn ang="0">
                  <a:pos x="1340" y="3172"/>
                </a:cxn>
                <a:cxn ang="0">
                  <a:pos x="1354" y="3412"/>
                </a:cxn>
                <a:cxn ang="0">
                  <a:pos x="1725" y="3372"/>
                </a:cxn>
                <a:cxn ang="0">
                  <a:pos x="2233" y="3657"/>
                </a:cxn>
                <a:cxn ang="0">
                  <a:pos x="2583" y="3829"/>
                </a:cxn>
                <a:cxn ang="0">
                  <a:pos x="2873" y="3987"/>
                </a:cxn>
                <a:cxn ang="0">
                  <a:pos x="3395" y="4269"/>
                </a:cxn>
                <a:cxn ang="0">
                  <a:pos x="3125" y="4569"/>
                </a:cxn>
                <a:cxn ang="0">
                  <a:pos x="3005" y="4699"/>
                </a:cxn>
                <a:cxn ang="0">
                  <a:pos x="2968" y="5043"/>
                </a:cxn>
                <a:cxn ang="0">
                  <a:pos x="3087" y="5297"/>
                </a:cxn>
                <a:cxn ang="0">
                  <a:pos x="3352" y="5492"/>
                </a:cxn>
                <a:cxn ang="0">
                  <a:pos x="3692" y="5228"/>
                </a:cxn>
                <a:cxn ang="0">
                  <a:pos x="3745" y="4549"/>
                </a:cxn>
                <a:cxn ang="0">
                  <a:pos x="3893" y="3532"/>
                </a:cxn>
                <a:cxn ang="0">
                  <a:pos x="4012" y="2903"/>
                </a:cxn>
                <a:cxn ang="0">
                  <a:pos x="4149" y="2594"/>
                </a:cxn>
                <a:cxn ang="0">
                  <a:pos x="4208" y="2349"/>
                </a:cxn>
                <a:cxn ang="0">
                  <a:pos x="4410" y="2399"/>
                </a:cxn>
                <a:cxn ang="0">
                  <a:pos x="4735" y="2040"/>
                </a:cxn>
                <a:cxn ang="0">
                  <a:pos x="4725" y="1741"/>
                </a:cxn>
                <a:cxn ang="0">
                  <a:pos x="4503" y="1441"/>
                </a:cxn>
                <a:cxn ang="0">
                  <a:pos x="4637" y="1256"/>
                </a:cxn>
                <a:cxn ang="0">
                  <a:pos x="4754" y="913"/>
                </a:cxn>
                <a:cxn ang="0">
                  <a:pos x="4474" y="294"/>
                </a:cxn>
                <a:cxn ang="0">
                  <a:pos x="4218" y="225"/>
                </a:cxn>
                <a:cxn ang="0">
                  <a:pos x="3677" y="140"/>
                </a:cxn>
                <a:cxn ang="0">
                  <a:pos x="3440" y="299"/>
                </a:cxn>
                <a:cxn ang="0">
                  <a:pos x="3214" y="484"/>
                </a:cxn>
                <a:cxn ang="0">
                  <a:pos x="3110" y="284"/>
                </a:cxn>
                <a:cxn ang="0">
                  <a:pos x="2879" y="60"/>
                </a:cxn>
                <a:cxn ang="0">
                  <a:pos x="2475" y="349"/>
                </a:cxn>
                <a:cxn ang="0">
                  <a:pos x="2091" y="529"/>
                </a:cxn>
                <a:cxn ang="0">
                  <a:pos x="1826" y="469"/>
                </a:cxn>
                <a:cxn ang="0">
                  <a:pos x="1619" y="404"/>
                </a:cxn>
                <a:cxn ang="0">
                  <a:pos x="1580" y="629"/>
                </a:cxn>
                <a:cxn ang="0">
                  <a:pos x="1508" y="935"/>
                </a:cxn>
                <a:cxn ang="0">
                  <a:pos x="1168" y="1085"/>
                </a:cxn>
                <a:cxn ang="0">
                  <a:pos x="868" y="1258"/>
                </a:cxn>
                <a:cxn ang="0">
                  <a:pos x="630" y="1108"/>
                </a:cxn>
                <a:cxn ang="0">
                  <a:pos x="388" y="966"/>
                </a:cxn>
              </a:cxnLst>
              <a:rect l="0" t="0" r="r" b="b"/>
              <a:pathLst>
                <a:path w="4852" h="5492">
                  <a:moveTo>
                    <a:pt x="388" y="966"/>
                  </a:moveTo>
                  <a:lnTo>
                    <a:pt x="148" y="1143"/>
                  </a:lnTo>
                  <a:lnTo>
                    <a:pt x="0" y="1501"/>
                  </a:lnTo>
                  <a:lnTo>
                    <a:pt x="74" y="1616"/>
                  </a:lnTo>
                  <a:lnTo>
                    <a:pt x="188" y="1616"/>
                  </a:lnTo>
                  <a:lnTo>
                    <a:pt x="261" y="1661"/>
                  </a:lnTo>
                  <a:lnTo>
                    <a:pt x="158" y="1750"/>
                  </a:lnTo>
                  <a:lnTo>
                    <a:pt x="251" y="1780"/>
                  </a:lnTo>
                  <a:lnTo>
                    <a:pt x="216" y="1815"/>
                  </a:lnTo>
                  <a:lnTo>
                    <a:pt x="54" y="1995"/>
                  </a:lnTo>
                  <a:lnTo>
                    <a:pt x="163" y="2175"/>
                  </a:lnTo>
                  <a:lnTo>
                    <a:pt x="143" y="2304"/>
                  </a:lnTo>
                  <a:lnTo>
                    <a:pt x="216" y="2384"/>
                  </a:lnTo>
                  <a:lnTo>
                    <a:pt x="188" y="2624"/>
                  </a:lnTo>
                  <a:lnTo>
                    <a:pt x="99" y="2933"/>
                  </a:lnTo>
                  <a:lnTo>
                    <a:pt x="163" y="3098"/>
                  </a:lnTo>
                  <a:lnTo>
                    <a:pt x="246" y="3203"/>
                  </a:lnTo>
                  <a:lnTo>
                    <a:pt x="253" y="3399"/>
                  </a:lnTo>
                  <a:lnTo>
                    <a:pt x="189" y="3538"/>
                  </a:lnTo>
                  <a:lnTo>
                    <a:pt x="216" y="3657"/>
                  </a:lnTo>
                  <a:lnTo>
                    <a:pt x="391" y="3572"/>
                  </a:lnTo>
                  <a:lnTo>
                    <a:pt x="866" y="3223"/>
                  </a:lnTo>
                  <a:lnTo>
                    <a:pt x="1118" y="3129"/>
                  </a:lnTo>
                  <a:lnTo>
                    <a:pt x="1340" y="3172"/>
                  </a:lnTo>
                  <a:lnTo>
                    <a:pt x="1369" y="3267"/>
                  </a:lnTo>
                  <a:lnTo>
                    <a:pt x="1354" y="3412"/>
                  </a:lnTo>
                  <a:lnTo>
                    <a:pt x="1535" y="3432"/>
                  </a:lnTo>
                  <a:lnTo>
                    <a:pt x="1725" y="3372"/>
                  </a:lnTo>
                  <a:lnTo>
                    <a:pt x="1945" y="3514"/>
                  </a:lnTo>
                  <a:lnTo>
                    <a:pt x="2233" y="3657"/>
                  </a:lnTo>
                  <a:lnTo>
                    <a:pt x="2453" y="3684"/>
                  </a:lnTo>
                  <a:lnTo>
                    <a:pt x="2583" y="3829"/>
                  </a:lnTo>
                  <a:lnTo>
                    <a:pt x="2660" y="4047"/>
                  </a:lnTo>
                  <a:lnTo>
                    <a:pt x="2873" y="3987"/>
                  </a:lnTo>
                  <a:lnTo>
                    <a:pt x="3230" y="4104"/>
                  </a:lnTo>
                  <a:lnTo>
                    <a:pt x="3395" y="4269"/>
                  </a:lnTo>
                  <a:lnTo>
                    <a:pt x="3203" y="4429"/>
                  </a:lnTo>
                  <a:lnTo>
                    <a:pt x="3125" y="4569"/>
                  </a:lnTo>
                  <a:lnTo>
                    <a:pt x="3140" y="4684"/>
                  </a:lnTo>
                  <a:lnTo>
                    <a:pt x="3005" y="4699"/>
                  </a:lnTo>
                  <a:lnTo>
                    <a:pt x="2948" y="4883"/>
                  </a:lnTo>
                  <a:lnTo>
                    <a:pt x="2968" y="5043"/>
                  </a:lnTo>
                  <a:lnTo>
                    <a:pt x="3145" y="5193"/>
                  </a:lnTo>
                  <a:lnTo>
                    <a:pt x="3087" y="5297"/>
                  </a:lnTo>
                  <a:lnTo>
                    <a:pt x="3204" y="5402"/>
                  </a:lnTo>
                  <a:lnTo>
                    <a:pt x="3352" y="5492"/>
                  </a:lnTo>
                  <a:lnTo>
                    <a:pt x="3465" y="5372"/>
                  </a:lnTo>
                  <a:lnTo>
                    <a:pt x="3692" y="5228"/>
                  </a:lnTo>
                  <a:lnTo>
                    <a:pt x="3662" y="4973"/>
                  </a:lnTo>
                  <a:lnTo>
                    <a:pt x="3745" y="4549"/>
                  </a:lnTo>
                  <a:lnTo>
                    <a:pt x="3913" y="4221"/>
                  </a:lnTo>
                  <a:lnTo>
                    <a:pt x="3893" y="3532"/>
                  </a:lnTo>
                  <a:lnTo>
                    <a:pt x="3967" y="3103"/>
                  </a:lnTo>
                  <a:lnTo>
                    <a:pt x="4012" y="2903"/>
                  </a:lnTo>
                  <a:lnTo>
                    <a:pt x="3987" y="2724"/>
                  </a:lnTo>
                  <a:lnTo>
                    <a:pt x="4149" y="2594"/>
                  </a:lnTo>
                  <a:lnTo>
                    <a:pt x="4114" y="2424"/>
                  </a:lnTo>
                  <a:lnTo>
                    <a:pt x="4208" y="2349"/>
                  </a:lnTo>
                  <a:lnTo>
                    <a:pt x="4277" y="2534"/>
                  </a:lnTo>
                  <a:lnTo>
                    <a:pt x="4410" y="2399"/>
                  </a:lnTo>
                  <a:lnTo>
                    <a:pt x="4548" y="2245"/>
                  </a:lnTo>
                  <a:lnTo>
                    <a:pt x="4735" y="2040"/>
                  </a:lnTo>
                  <a:lnTo>
                    <a:pt x="4852" y="1777"/>
                  </a:lnTo>
                  <a:lnTo>
                    <a:pt x="4725" y="1741"/>
                  </a:lnTo>
                  <a:lnTo>
                    <a:pt x="4573" y="1621"/>
                  </a:lnTo>
                  <a:lnTo>
                    <a:pt x="4503" y="1441"/>
                  </a:lnTo>
                  <a:lnTo>
                    <a:pt x="4484" y="1256"/>
                  </a:lnTo>
                  <a:lnTo>
                    <a:pt x="4637" y="1256"/>
                  </a:lnTo>
                  <a:lnTo>
                    <a:pt x="4720" y="1183"/>
                  </a:lnTo>
                  <a:lnTo>
                    <a:pt x="4754" y="913"/>
                  </a:lnTo>
                  <a:lnTo>
                    <a:pt x="4637" y="749"/>
                  </a:lnTo>
                  <a:lnTo>
                    <a:pt x="4474" y="294"/>
                  </a:lnTo>
                  <a:lnTo>
                    <a:pt x="4342" y="304"/>
                  </a:lnTo>
                  <a:lnTo>
                    <a:pt x="4218" y="225"/>
                  </a:lnTo>
                  <a:lnTo>
                    <a:pt x="3893" y="0"/>
                  </a:lnTo>
                  <a:lnTo>
                    <a:pt x="3677" y="140"/>
                  </a:lnTo>
                  <a:lnTo>
                    <a:pt x="3618" y="274"/>
                  </a:lnTo>
                  <a:lnTo>
                    <a:pt x="3440" y="299"/>
                  </a:lnTo>
                  <a:lnTo>
                    <a:pt x="3382" y="434"/>
                  </a:lnTo>
                  <a:lnTo>
                    <a:pt x="3214" y="484"/>
                  </a:lnTo>
                  <a:lnTo>
                    <a:pt x="3204" y="379"/>
                  </a:lnTo>
                  <a:lnTo>
                    <a:pt x="3110" y="284"/>
                  </a:lnTo>
                  <a:lnTo>
                    <a:pt x="3110" y="150"/>
                  </a:lnTo>
                  <a:lnTo>
                    <a:pt x="2879" y="60"/>
                  </a:lnTo>
                  <a:lnTo>
                    <a:pt x="2609" y="359"/>
                  </a:lnTo>
                  <a:lnTo>
                    <a:pt x="2475" y="349"/>
                  </a:lnTo>
                  <a:lnTo>
                    <a:pt x="2304" y="394"/>
                  </a:lnTo>
                  <a:lnTo>
                    <a:pt x="2091" y="529"/>
                  </a:lnTo>
                  <a:lnTo>
                    <a:pt x="1929" y="424"/>
                  </a:lnTo>
                  <a:lnTo>
                    <a:pt x="1826" y="469"/>
                  </a:lnTo>
                  <a:lnTo>
                    <a:pt x="1723" y="404"/>
                  </a:lnTo>
                  <a:lnTo>
                    <a:pt x="1619" y="404"/>
                  </a:lnTo>
                  <a:lnTo>
                    <a:pt x="1501" y="469"/>
                  </a:lnTo>
                  <a:lnTo>
                    <a:pt x="1580" y="629"/>
                  </a:lnTo>
                  <a:lnTo>
                    <a:pt x="1580" y="808"/>
                  </a:lnTo>
                  <a:lnTo>
                    <a:pt x="1508" y="935"/>
                  </a:lnTo>
                  <a:lnTo>
                    <a:pt x="1329" y="1138"/>
                  </a:lnTo>
                  <a:lnTo>
                    <a:pt x="1168" y="1085"/>
                  </a:lnTo>
                  <a:lnTo>
                    <a:pt x="1040" y="1184"/>
                  </a:lnTo>
                  <a:lnTo>
                    <a:pt x="868" y="1258"/>
                  </a:lnTo>
                  <a:lnTo>
                    <a:pt x="718" y="1214"/>
                  </a:lnTo>
                  <a:lnTo>
                    <a:pt x="630" y="1108"/>
                  </a:lnTo>
                  <a:lnTo>
                    <a:pt x="571" y="948"/>
                  </a:lnTo>
                  <a:lnTo>
                    <a:pt x="388" y="96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24" name="Freeform 40">
              <a:extLst>
                <a:ext uri="{FF2B5EF4-FFF2-40B4-BE49-F238E27FC236}">
                  <a16:creationId xmlns:a16="http://schemas.microsoft.com/office/drawing/2014/main" id="{C3968C43-B6BF-E4FE-8934-5EA93A8CF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1187" y="5470726"/>
              <a:ext cx="1171917" cy="1973069"/>
            </a:xfrm>
            <a:custGeom>
              <a:avLst/>
              <a:gdLst/>
              <a:ahLst/>
              <a:cxnLst>
                <a:cxn ang="0">
                  <a:pos x="1487" y="65"/>
                </a:cxn>
                <a:cxn ang="0">
                  <a:pos x="1723" y="110"/>
                </a:cxn>
                <a:cxn ang="0">
                  <a:pos x="1862" y="369"/>
                </a:cxn>
                <a:cxn ang="0">
                  <a:pos x="1935" y="664"/>
                </a:cxn>
                <a:cxn ang="0">
                  <a:pos x="1817" y="1023"/>
                </a:cxn>
                <a:cxn ang="0">
                  <a:pos x="1832" y="1208"/>
                </a:cxn>
                <a:cxn ang="0">
                  <a:pos x="1979" y="1477"/>
                </a:cxn>
                <a:cxn ang="0">
                  <a:pos x="2363" y="1567"/>
                </a:cxn>
                <a:cxn ang="0">
                  <a:pos x="2344" y="1805"/>
                </a:cxn>
                <a:cxn ang="0">
                  <a:pos x="2137" y="1906"/>
                </a:cxn>
                <a:cxn ang="0">
                  <a:pos x="2009" y="2146"/>
                </a:cxn>
                <a:cxn ang="0">
                  <a:pos x="2172" y="2429"/>
                </a:cxn>
                <a:cxn ang="0">
                  <a:pos x="2245" y="2579"/>
                </a:cxn>
                <a:cxn ang="0">
                  <a:pos x="2373" y="2803"/>
                </a:cxn>
                <a:cxn ang="0">
                  <a:pos x="2557" y="2876"/>
                </a:cxn>
                <a:cxn ang="0">
                  <a:pos x="2377" y="3108"/>
                </a:cxn>
                <a:cxn ang="0">
                  <a:pos x="2304" y="3582"/>
                </a:cxn>
                <a:cxn ang="0">
                  <a:pos x="2490" y="3626"/>
                </a:cxn>
                <a:cxn ang="0">
                  <a:pos x="2479" y="3746"/>
                </a:cxn>
                <a:cxn ang="0">
                  <a:pos x="2392" y="4140"/>
                </a:cxn>
                <a:cxn ang="0">
                  <a:pos x="2213" y="4274"/>
                </a:cxn>
                <a:cxn ang="0">
                  <a:pos x="1625" y="4515"/>
                </a:cxn>
                <a:cxn ang="0">
                  <a:pos x="1354" y="4390"/>
                </a:cxn>
                <a:cxn ang="0">
                  <a:pos x="1019" y="4480"/>
                </a:cxn>
                <a:cxn ang="0">
                  <a:pos x="960" y="4211"/>
                </a:cxn>
                <a:cxn ang="0">
                  <a:pos x="778" y="4261"/>
                </a:cxn>
                <a:cxn ang="0">
                  <a:pos x="623" y="4462"/>
                </a:cxn>
                <a:cxn ang="0">
                  <a:pos x="221" y="4285"/>
                </a:cxn>
                <a:cxn ang="0">
                  <a:pos x="136" y="4126"/>
                </a:cxn>
                <a:cxn ang="0">
                  <a:pos x="0" y="4182"/>
                </a:cxn>
                <a:cxn ang="0">
                  <a:pos x="10" y="3467"/>
                </a:cxn>
                <a:cxn ang="0">
                  <a:pos x="325" y="2599"/>
                </a:cxn>
                <a:cxn ang="0">
                  <a:pos x="561" y="2116"/>
                </a:cxn>
                <a:cxn ang="0">
                  <a:pos x="925" y="1562"/>
                </a:cxn>
                <a:cxn ang="0">
                  <a:pos x="881" y="1148"/>
                </a:cxn>
                <a:cxn ang="0">
                  <a:pos x="1118" y="873"/>
                </a:cxn>
                <a:cxn ang="0">
                  <a:pos x="1413" y="339"/>
                </a:cxn>
                <a:cxn ang="0">
                  <a:pos x="1384" y="145"/>
                </a:cxn>
                <a:cxn ang="0">
                  <a:pos x="1344" y="0"/>
                </a:cxn>
              </a:cxnLst>
              <a:rect l="0" t="0" r="r" b="b"/>
              <a:pathLst>
                <a:path w="2618" h="4515">
                  <a:moveTo>
                    <a:pt x="1344" y="0"/>
                  </a:moveTo>
                  <a:lnTo>
                    <a:pt x="1487" y="65"/>
                  </a:lnTo>
                  <a:lnTo>
                    <a:pt x="1595" y="35"/>
                  </a:lnTo>
                  <a:lnTo>
                    <a:pt x="1723" y="110"/>
                  </a:lnTo>
                  <a:lnTo>
                    <a:pt x="1870" y="185"/>
                  </a:lnTo>
                  <a:lnTo>
                    <a:pt x="1862" y="369"/>
                  </a:lnTo>
                  <a:lnTo>
                    <a:pt x="1890" y="549"/>
                  </a:lnTo>
                  <a:lnTo>
                    <a:pt x="1935" y="664"/>
                  </a:lnTo>
                  <a:lnTo>
                    <a:pt x="1847" y="788"/>
                  </a:lnTo>
                  <a:lnTo>
                    <a:pt x="1817" y="1023"/>
                  </a:lnTo>
                  <a:lnTo>
                    <a:pt x="1713" y="1163"/>
                  </a:lnTo>
                  <a:lnTo>
                    <a:pt x="1832" y="1208"/>
                  </a:lnTo>
                  <a:lnTo>
                    <a:pt x="1847" y="1337"/>
                  </a:lnTo>
                  <a:lnTo>
                    <a:pt x="1979" y="1477"/>
                  </a:lnTo>
                  <a:lnTo>
                    <a:pt x="2127" y="1592"/>
                  </a:lnTo>
                  <a:lnTo>
                    <a:pt x="2363" y="1567"/>
                  </a:lnTo>
                  <a:lnTo>
                    <a:pt x="2378" y="1682"/>
                  </a:lnTo>
                  <a:lnTo>
                    <a:pt x="2344" y="1805"/>
                  </a:lnTo>
                  <a:lnTo>
                    <a:pt x="2200" y="1816"/>
                  </a:lnTo>
                  <a:lnTo>
                    <a:pt x="2137" y="1906"/>
                  </a:lnTo>
                  <a:lnTo>
                    <a:pt x="2122" y="2076"/>
                  </a:lnTo>
                  <a:lnTo>
                    <a:pt x="2009" y="2146"/>
                  </a:lnTo>
                  <a:lnTo>
                    <a:pt x="2137" y="2279"/>
                  </a:lnTo>
                  <a:lnTo>
                    <a:pt x="2172" y="2429"/>
                  </a:lnTo>
                  <a:lnTo>
                    <a:pt x="2314" y="2464"/>
                  </a:lnTo>
                  <a:lnTo>
                    <a:pt x="2245" y="2579"/>
                  </a:lnTo>
                  <a:lnTo>
                    <a:pt x="2314" y="2674"/>
                  </a:lnTo>
                  <a:lnTo>
                    <a:pt x="2373" y="2803"/>
                  </a:lnTo>
                  <a:lnTo>
                    <a:pt x="2497" y="2823"/>
                  </a:lnTo>
                  <a:lnTo>
                    <a:pt x="2557" y="2876"/>
                  </a:lnTo>
                  <a:lnTo>
                    <a:pt x="2618" y="2931"/>
                  </a:lnTo>
                  <a:lnTo>
                    <a:pt x="2377" y="3108"/>
                  </a:lnTo>
                  <a:lnTo>
                    <a:pt x="2230" y="3464"/>
                  </a:lnTo>
                  <a:lnTo>
                    <a:pt x="2304" y="3582"/>
                  </a:lnTo>
                  <a:lnTo>
                    <a:pt x="2418" y="3582"/>
                  </a:lnTo>
                  <a:lnTo>
                    <a:pt x="2490" y="3626"/>
                  </a:lnTo>
                  <a:lnTo>
                    <a:pt x="2388" y="3716"/>
                  </a:lnTo>
                  <a:lnTo>
                    <a:pt x="2479" y="3746"/>
                  </a:lnTo>
                  <a:lnTo>
                    <a:pt x="2283" y="3960"/>
                  </a:lnTo>
                  <a:lnTo>
                    <a:pt x="2392" y="4140"/>
                  </a:lnTo>
                  <a:lnTo>
                    <a:pt x="2374" y="4271"/>
                  </a:lnTo>
                  <a:lnTo>
                    <a:pt x="2213" y="4274"/>
                  </a:lnTo>
                  <a:lnTo>
                    <a:pt x="2002" y="4410"/>
                  </a:lnTo>
                  <a:lnTo>
                    <a:pt x="1625" y="4515"/>
                  </a:lnTo>
                  <a:lnTo>
                    <a:pt x="1384" y="4515"/>
                  </a:lnTo>
                  <a:lnTo>
                    <a:pt x="1354" y="4390"/>
                  </a:lnTo>
                  <a:lnTo>
                    <a:pt x="1133" y="4390"/>
                  </a:lnTo>
                  <a:lnTo>
                    <a:pt x="1019" y="4480"/>
                  </a:lnTo>
                  <a:lnTo>
                    <a:pt x="969" y="4393"/>
                  </a:lnTo>
                  <a:lnTo>
                    <a:pt x="960" y="4211"/>
                  </a:lnTo>
                  <a:lnTo>
                    <a:pt x="897" y="4109"/>
                  </a:lnTo>
                  <a:lnTo>
                    <a:pt x="778" y="4261"/>
                  </a:lnTo>
                  <a:lnTo>
                    <a:pt x="763" y="4410"/>
                  </a:lnTo>
                  <a:lnTo>
                    <a:pt x="623" y="4462"/>
                  </a:lnTo>
                  <a:lnTo>
                    <a:pt x="540" y="4363"/>
                  </a:lnTo>
                  <a:lnTo>
                    <a:pt x="221" y="4285"/>
                  </a:lnTo>
                  <a:lnTo>
                    <a:pt x="202" y="4178"/>
                  </a:lnTo>
                  <a:lnTo>
                    <a:pt x="136" y="4126"/>
                  </a:lnTo>
                  <a:lnTo>
                    <a:pt x="118" y="4290"/>
                  </a:lnTo>
                  <a:lnTo>
                    <a:pt x="0" y="4182"/>
                  </a:lnTo>
                  <a:lnTo>
                    <a:pt x="54" y="4000"/>
                  </a:lnTo>
                  <a:lnTo>
                    <a:pt x="10" y="3467"/>
                  </a:lnTo>
                  <a:lnTo>
                    <a:pt x="188" y="2848"/>
                  </a:lnTo>
                  <a:lnTo>
                    <a:pt x="325" y="2599"/>
                  </a:lnTo>
                  <a:lnTo>
                    <a:pt x="409" y="2309"/>
                  </a:lnTo>
                  <a:lnTo>
                    <a:pt x="561" y="2116"/>
                  </a:lnTo>
                  <a:lnTo>
                    <a:pt x="704" y="2011"/>
                  </a:lnTo>
                  <a:lnTo>
                    <a:pt x="925" y="1562"/>
                  </a:lnTo>
                  <a:lnTo>
                    <a:pt x="813" y="1352"/>
                  </a:lnTo>
                  <a:lnTo>
                    <a:pt x="881" y="1148"/>
                  </a:lnTo>
                  <a:lnTo>
                    <a:pt x="886" y="968"/>
                  </a:lnTo>
                  <a:lnTo>
                    <a:pt x="1118" y="873"/>
                  </a:lnTo>
                  <a:lnTo>
                    <a:pt x="1428" y="474"/>
                  </a:lnTo>
                  <a:lnTo>
                    <a:pt x="1413" y="339"/>
                  </a:lnTo>
                  <a:lnTo>
                    <a:pt x="1487" y="259"/>
                  </a:lnTo>
                  <a:lnTo>
                    <a:pt x="1384" y="145"/>
                  </a:lnTo>
                  <a:lnTo>
                    <a:pt x="1166" y="110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id="{B82E99F4-4A56-4A0E-73BF-53BBA1738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091" y="4488628"/>
              <a:ext cx="1626336" cy="2236344"/>
            </a:xfrm>
            <a:custGeom>
              <a:avLst/>
              <a:gdLst/>
              <a:ahLst/>
              <a:cxnLst>
                <a:cxn ang="0">
                  <a:pos x="1491" y="74"/>
                </a:cxn>
                <a:cxn ang="0">
                  <a:pos x="1737" y="313"/>
                </a:cxn>
                <a:cxn ang="0">
                  <a:pos x="2062" y="328"/>
                </a:cxn>
                <a:cxn ang="0">
                  <a:pos x="2106" y="613"/>
                </a:cxn>
                <a:cxn ang="0">
                  <a:pos x="2314" y="713"/>
                </a:cxn>
                <a:cxn ang="0">
                  <a:pos x="2299" y="936"/>
                </a:cxn>
                <a:cxn ang="0">
                  <a:pos x="2525" y="836"/>
                </a:cxn>
                <a:cxn ang="0">
                  <a:pos x="2875" y="718"/>
                </a:cxn>
                <a:cxn ang="0">
                  <a:pos x="3480" y="926"/>
                </a:cxn>
                <a:cxn ang="0">
                  <a:pos x="3617" y="1075"/>
                </a:cxn>
                <a:cxn ang="0">
                  <a:pos x="3214" y="1315"/>
                </a:cxn>
                <a:cxn ang="0">
                  <a:pos x="2939" y="1792"/>
                </a:cxn>
                <a:cxn ang="0">
                  <a:pos x="2964" y="2109"/>
                </a:cxn>
                <a:cxn ang="0">
                  <a:pos x="2924" y="2470"/>
                </a:cxn>
                <a:cxn ang="0">
                  <a:pos x="2905" y="2806"/>
                </a:cxn>
                <a:cxn ang="0">
                  <a:pos x="2991" y="3092"/>
                </a:cxn>
                <a:cxn ang="0">
                  <a:pos x="2526" y="3109"/>
                </a:cxn>
                <a:cxn ang="0">
                  <a:pos x="2185" y="3333"/>
                </a:cxn>
                <a:cxn ang="0">
                  <a:pos x="1726" y="3553"/>
                </a:cxn>
                <a:cxn ang="0">
                  <a:pos x="1532" y="3739"/>
                </a:cxn>
                <a:cxn ang="0">
                  <a:pos x="1294" y="4271"/>
                </a:cxn>
                <a:cxn ang="0">
                  <a:pos x="1339" y="4883"/>
                </a:cxn>
                <a:cxn ang="0">
                  <a:pos x="1156" y="5069"/>
                </a:cxn>
                <a:cxn ang="0">
                  <a:pos x="969" y="4918"/>
                </a:cxn>
                <a:cxn ang="0">
                  <a:pos x="969" y="4707"/>
                </a:cxn>
                <a:cxn ang="0">
                  <a:pos x="793" y="4522"/>
                </a:cxn>
                <a:cxn ang="0">
                  <a:pos x="777" y="4317"/>
                </a:cxn>
                <a:cxn ang="0">
                  <a:pos x="857" y="4061"/>
                </a:cxn>
                <a:cxn ang="0">
                  <a:pos x="1033" y="3927"/>
                </a:cxn>
                <a:cxn ang="0">
                  <a:pos x="784" y="3836"/>
                </a:cxn>
                <a:cxn ang="0">
                  <a:pos x="503" y="3583"/>
                </a:cxn>
                <a:cxn ang="0">
                  <a:pos x="369" y="3407"/>
                </a:cxn>
                <a:cxn ang="0">
                  <a:pos x="501" y="3034"/>
                </a:cxn>
                <a:cxn ang="0">
                  <a:pos x="544" y="2792"/>
                </a:cxn>
                <a:cxn ang="0">
                  <a:pos x="525" y="2431"/>
                </a:cxn>
                <a:cxn ang="0">
                  <a:pos x="250" y="2283"/>
                </a:cxn>
                <a:cxn ang="0">
                  <a:pos x="0" y="2248"/>
                </a:cxn>
                <a:cxn ang="0">
                  <a:pos x="575" y="1759"/>
                </a:cxn>
                <a:cxn ang="0">
                  <a:pos x="955" y="1161"/>
                </a:cxn>
                <a:cxn ang="0">
                  <a:pos x="1295" y="0"/>
                </a:cxn>
              </a:cxnLst>
              <a:rect l="0" t="0" r="r" b="b"/>
              <a:pathLst>
                <a:path w="3633" h="5119">
                  <a:moveTo>
                    <a:pt x="1295" y="0"/>
                  </a:moveTo>
                  <a:lnTo>
                    <a:pt x="1491" y="74"/>
                  </a:lnTo>
                  <a:lnTo>
                    <a:pt x="1683" y="194"/>
                  </a:lnTo>
                  <a:lnTo>
                    <a:pt x="1737" y="313"/>
                  </a:lnTo>
                  <a:lnTo>
                    <a:pt x="1860" y="209"/>
                  </a:lnTo>
                  <a:lnTo>
                    <a:pt x="2062" y="328"/>
                  </a:lnTo>
                  <a:lnTo>
                    <a:pt x="2195" y="503"/>
                  </a:lnTo>
                  <a:lnTo>
                    <a:pt x="2106" y="613"/>
                  </a:lnTo>
                  <a:lnTo>
                    <a:pt x="2225" y="608"/>
                  </a:lnTo>
                  <a:lnTo>
                    <a:pt x="2314" y="713"/>
                  </a:lnTo>
                  <a:lnTo>
                    <a:pt x="2431" y="776"/>
                  </a:lnTo>
                  <a:lnTo>
                    <a:pt x="2299" y="936"/>
                  </a:lnTo>
                  <a:lnTo>
                    <a:pt x="2377" y="956"/>
                  </a:lnTo>
                  <a:lnTo>
                    <a:pt x="2525" y="836"/>
                  </a:lnTo>
                  <a:lnTo>
                    <a:pt x="2756" y="763"/>
                  </a:lnTo>
                  <a:lnTo>
                    <a:pt x="2875" y="718"/>
                  </a:lnTo>
                  <a:lnTo>
                    <a:pt x="3318" y="926"/>
                  </a:lnTo>
                  <a:lnTo>
                    <a:pt x="3480" y="926"/>
                  </a:lnTo>
                  <a:lnTo>
                    <a:pt x="3633" y="926"/>
                  </a:lnTo>
                  <a:lnTo>
                    <a:pt x="3617" y="1075"/>
                  </a:lnTo>
                  <a:lnTo>
                    <a:pt x="3382" y="1285"/>
                  </a:lnTo>
                  <a:lnTo>
                    <a:pt x="3214" y="1315"/>
                  </a:lnTo>
                  <a:lnTo>
                    <a:pt x="3129" y="1513"/>
                  </a:lnTo>
                  <a:lnTo>
                    <a:pt x="2939" y="1792"/>
                  </a:lnTo>
                  <a:lnTo>
                    <a:pt x="3013" y="1899"/>
                  </a:lnTo>
                  <a:lnTo>
                    <a:pt x="2964" y="2109"/>
                  </a:lnTo>
                  <a:lnTo>
                    <a:pt x="3051" y="2256"/>
                  </a:lnTo>
                  <a:lnTo>
                    <a:pt x="2924" y="2470"/>
                  </a:lnTo>
                  <a:lnTo>
                    <a:pt x="2878" y="2641"/>
                  </a:lnTo>
                  <a:lnTo>
                    <a:pt x="2905" y="2806"/>
                  </a:lnTo>
                  <a:lnTo>
                    <a:pt x="3009" y="2912"/>
                  </a:lnTo>
                  <a:lnTo>
                    <a:pt x="2991" y="3092"/>
                  </a:lnTo>
                  <a:lnTo>
                    <a:pt x="2658" y="3184"/>
                  </a:lnTo>
                  <a:lnTo>
                    <a:pt x="2526" y="3109"/>
                  </a:lnTo>
                  <a:lnTo>
                    <a:pt x="2352" y="3152"/>
                  </a:lnTo>
                  <a:lnTo>
                    <a:pt x="2185" y="3333"/>
                  </a:lnTo>
                  <a:lnTo>
                    <a:pt x="1877" y="3544"/>
                  </a:lnTo>
                  <a:lnTo>
                    <a:pt x="1726" y="3553"/>
                  </a:lnTo>
                  <a:lnTo>
                    <a:pt x="1592" y="3624"/>
                  </a:lnTo>
                  <a:lnTo>
                    <a:pt x="1532" y="3739"/>
                  </a:lnTo>
                  <a:lnTo>
                    <a:pt x="1464" y="3967"/>
                  </a:lnTo>
                  <a:lnTo>
                    <a:pt x="1294" y="4271"/>
                  </a:lnTo>
                  <a:lnTo>
                    <a:pt x="1328" y="4564"/>
                  </a:lnTo>
                  <a:lnTo>
                    <a:pt x="1339" y="4883"/>
                  </a:lnTo>
                  <a:lnTo>
                    <a:pt x="1208" y="5119"/>
                  </a:lnTo>
                  <a:lnTo>
                    <a:pt x="1156" y="5069"/>
                  </a:lnTo>
                  <a:lnTo>
                    <a:pt x="1028" y="5047"/>
                  </a:lnTo>
                  <a:lnTo>
                    <a:pt x="969" y="4918"/>
                  </a:lnTo>
                  <a:lnTo>
                    <a:pt x="900" y="4824"/>
                  </a:lnTo>
                  <a:lnTo>
                    <a:pt x="969" y="4707"/>
                  </a:lnTo>
                  <a:lnTo>
                    <a:pt x="825" y="4672"/>
                  </a:lnTo>
                  <a:lnTo>
                    <a:pt x="793" y="4522"/>
                  </a:lnTo>
                  <a:lnTo>
                    <a:pt x="665" y="4391"/>
                  </a:lnTo>
                  <a:lnTo>
                    <a:pt x="777" y="4317"/>
                  </a:lnTo>
                  <a:lnTo>
                    <a:pt x="792" y="4146"/>
                  </a:lnTo>
                  <a:lnTo>
                    <a:pt x="857" y="4061"/>
                  </a:lnTo>
                  <a:lnTo>
                    <a:pt x="1002" y="4050"/>
                  </a:lnTo>
                  <a:lnTo>
                    <a:pt x="1033" y="3927"/>
                  </a:lnTo>
                  <a:lnTo>
                    <a:pt x="1020" y="3811"/>
                  </a:lnTo>
                  <a:lnTo>
                    <a:pt x="784" y="3836"/>
                  </a:lnTo>
                  <a:lnTo>
                    <a:pt x="647" y="3731"/>
                  </a:lnTo>
                  <a:lnTo>
                    <a:pt x="503" y="3583"/>
                  </a:lnTo>
                  <a:lnTo>
                    <a:pt x="485" y="3454"/>
                  </a:lnTo>
                  <a:lnTo>
                    <a:pt x="369" y="3407"/>
                  </a:lnTo>
                  <a:lnTo>
                    <a:pt x="473" y="3268"/>
                  </a:lnTo>
                  <a:lnTo>
                    <a:pt x="501" y="3034"/>
                  </a:lnTo>
                  <a:lnTo>
                    <a:pt x="590" y="2911"/>
                  </a:lnTo>
                  <a:lnTo>
                    <a:pt x="544" y="2792"/>
                  </a:lnTo>
                  <a:lnTo>
                    <a:pt x="515" y="2611"/>
                  </a:lnTo>
                  <a:lnTo>
                    <a:pt x="525" y="2431"/>
                  </a:lnTo>
                  <a:lnTo>
                    <a:pt x="378" y="2356"/>
                  </a:lnTo>
                  <a:lnTo>
                    <a:pt x="250" y="2283"/>
                  </a:lnTo>
                  <a:lnTo>
                    <a:pt x="143" y="2310"/>
                  </a:lnTo>
                  <a:lnTo>
                    <a:pt x="0" y="2248"/>
                  </a:lnTo>
                  <a:lnTo>
                    <a:pt x="378" y="1913"/>
                  </a:lnTo>
                  <a:lnTo>
                    <a:pt x="575" y="1759"/>
                  </a:lnTo>
                  <a:lnTo>
                    <a:pt x="807" y="1325"/>
                  </a:lnTo>
                  <a:lnTo>
                    <a:pt x="955" y="1161"/>
                  </a:lnTo>
                  <a:lnTo>
                    <a:pt x="1195" y="517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26" name="Freeform 42">
              <a:extLst>
                <a:ext uri="{FF2B5EF4-FFF2-40B4-BE49-F238E27FC236}">
                  <a16:creationId xmlns:a16="http://schemas.microsoft.com/office/drawing/2014/main" id="{A43680F0-B66B-5842-91FE-A8EDBC100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3208" y="4890934"/>
              <a:ext cx="1387168" cy="1987861"/>
            </a:xfrm>
            <a:custGeom>
              <a:avLst/>
              <a:gdLst/>
              <a:ahLst/>
              <a:cxnLst>
                <a:cxn ang="0">
                  <a:pos x="2005" y="20"/>
                </a:cxn>
                <a:cxn ang="0">
                  <a:pos x="2163" y="95"/>
                </a:cxn>
                <a:cxn ang="0">
                  <a:pos x="2116" y="439"/>
                </a:cxn>
                <a:cxn ang="0">
                  <a:pos x="2246" y="694"/>
                </a:cxn>
                <a:cxn ang="0">
                  <a:pos x="2269" y="1289"/>
                </a:cxn>
                <a:cxn ang="0">
                  <a:pos x="2477" y="1839"/>
                </a:cxn>
                <a:cxn ang="0">
                  <a:pos x="2375" y="2090"/>
                </a:cxn>
                <a:cxn ang="0">
                  <a:pos x="2393" y="2402"/>
                </a:cxn>
                <a:cxn ang="0">
                  <a:pos x="2196" y="2537"/>
                </a:cxn>
                <a:cxn ang="0">
                  <a:pos x="1828" y="2921"/>
                </a:cxn>
                <a:cxn ang="0">
                  <a:pos x="1584" y="2945"/>
                </a:cxn>
                <a:cxn ang="0">
                  <a:pos x="1281" y="2970"/>
                </a:cxn>
                <a:cxn ang="0">
                  <a:pos x="1119" y="2953"/>
                </a:cxn>
                <a:cxn ang="0">
                  <a:pos x="939" y="3006"/>
                </a:cxn>
                <a:cxn ang="0">
                  <a:pos x="1001" y="3276"/>
                </a:cxn>
                <a:cxn ang="0">
                  <a:pos x="804" y="3539"/>
                </a:cxn>
                <a:cxn ang="0">
                  <a:pos x="576" y="3575"/>
                </a:cxn>
                <a:cxn ang="0">
                  <a:pos x="316" y="3599"/>
                </a:cxn>
                <a:cxn ang="0">
                  <a:pos x="197" y="3389"/>
                </a:cxn>
                <a:cxn ang="0">
                  <a:pos x="0" y="3356"/>
                </a:cxn>
                <a:cxn ang="0">
                  <a:pos x="96" y="2921"/>
                </a:cxn>
                <a:cxn ang="0">
                  <a:pos x="202" y="2438"/>
                </a:cxn>
                <a:cxn ang="0">
                  <a:pos x="304" y="2163"/>
                </a:cxn>
                <a:cxn ang="0">
                  <a:pos x="533" y="2095"/>
                </a:cxn>
                <a:cxn ang="0">
                  <a:pos x="911" y="1784"/>
                </a:cxn>
                <a:cxn ang="0">
                  <a:pos x="1159" y="1808"/>
                </a:cxn>
                <a:cxn ang="0">
                  <a:pos x="1438" y="1588"/>
                </a:cxn>
                <a:cxn ang="0">
                  <a:pos x="1336" y="1373"/>
                </a:cxn>
                <a:cxn ang="0">
                  <a:pos x="1474" y="1065"/>
                </a:cxn>
                <a:cxn ang="0">
                  <a:pos x="1442" y="778"/>
                </a:cxn>
                <a:cxn ang="0">
                  <a:pos x="1537" y="467"/>
                </a:cxn>
                <a:cxn ang="0">
                  <a:pos x="1738" y="287"/>
                </a:cxn>
                <a:cxn ang="0">
                  <a:pos x="1938" y="0"/>
                </a:cxn>
              </a:cxnLst>
              <a:rect l="0" t="0" r="r" b="b"/>
              <a:pathLst>
                <a:path w="2477" h="3635">
                  <a:moveTo>
                    <a:pt x="1938" y="0"/>
                  </a:moveTo>
                  <a:lnTo>
                    <a:pt x="2005" y="20"/>
                  </a:lnTo>
                  <a:lnTo>
                    <a:pt x="2076" y="84"/>
                  </a:lnTo>
                  <a:lnTo>
                    <a:pt x="2163" y="95"/>
                  </a:lnTo>
                  <a:lnTo>
                    <a:pt x="2087" y="287"/>
                  </a:lnTo>
                  <a:lnTo>
                    <a:pt x="2116" y="439"/>
                  </a:lnTo>
                  <a:lnTo>
                    <a:pt x="2174" y="588"/>
                  </a:lnTo>
                  <a:lnTo>
                    <a:pt x="2246" y="694"/>
                  </a:lnTo>
                  <a:lnTo>
                    <a:pt x="2171" y="810"/>
                  </a:lnTo>
                  <a:lnTo>
                    <a:pt x="2269" y="1289"/>
                  </a:lnTo>
                  <a:lnTo>
                    <a:pt x="2325" y="1653"/>
                  </a:lnTo>
                  <a:lnTo>
                    <a:pt x="2477" y="1839"/>
                  </a:lnTo>
                  <a:lnTo>
                    <a:pt x="2400" y="1950"/>
                  </a:lnTo>
                  <a:lnTo>
                    <a:pt x="2375" y="2090"/>
                  </a:lnTo>
                  <a:lnTo>
                    <a:pt x="2340" y="2234"/>
                  </a:lnTo>
                  <a:lnTo>
                    <a:pt x="2393" y="2402"/>
                  </a:lnTo>
                  <a:lnTo>
                    <a:pt x="2324" y="2478"/>
                  </a:lnTo>
                  <a:lnTo>
                    <a:pt x="2196" y="2537"/>
                  </a:lnTo>
                  <a:lnTo>
                    <a:pt x="2041" y="2681"/>
                  </a:lnTo>
                  <a:lnTo>
                    <a:pt x="1828" y="2921"/>
                  </a:lnTo>
                  <a:lnTo>
                    <a:pt x="1734" y="2909"/>
                  </a:lnTo>
                  <a:lnTo>
                    <a:pt x="1584" y="2945"/>
                  </a:lnTo>
                  <a:lnTo>
                    <a:pt x="1413" y="3048"/>
                  </a:lnTo>
                  <a:lnTo>
                    <a:pt x="1281" y="2970"/>
                  </a:lnTo>
                  <a:lnTo>
                    <a:pt x="1194" y="3003"/>
                  </a:lnTo>
                  <a:lnTo>
                    <a:pt x="1119" y="2953"/>
                  </a:lnTo>
                  <a:lnTo>
                    <a:pt x="1029" y="2952"/>
                  </a:lnTo>
                  <a:lnTo>
                    <a:pt x="939" y="3006"/>
                  </a:lnTo>
                  <a:lnTo>
                    <a:pt x="1002" y="3123"/>
                  </a:lnTo>
                  <a:lnTo>
                    <a:pt x="1001" y="3276"/>
                  </a:lnTo>
                  <a:lnTo>
                    <a:pt x="946" y="3376"/>
                  </a:lnTo>
                  <a:lnTo>
                    <a:pt x="804" y="3539"/>
                  </a:lnTo>
                  <a:lnTo>
                    <a:pt x="674" y="3495"/>
                  </a:lnTo>
                  <a:lnTo>
                    <a:pt x="576" y="3575"/>
                  </a:lnTo>
                  <a:lnTo>
                    <a:pt x="438" y="3635"/>
                  </a:lnTo>
                  <a:lnTo>
                    <a:pt x="316" y="3599"/>
                  </a:lnTo>
                  <a:lnTo>
                    <a:pt x="245" y="3519"/>
                  </a:lnTo>
                  <a:lnTo>
                    <a:pt x="197" y="3389"/>
                  </a:lnTo>
                  <a:lnTo>
                    <a:pt x="51" y="3401"/>
                  </a:lnTo>
                  <a:lnTo>
                    <a:pt x="0" y="3356"/>
                  </a:lnTo>
                  <a:lnTo>
                    <a:pt x="103" y="3168"/>
                  </a:lnTo>
                  <a:lnTo>
                    <a:pt x="96" y="2921"/>
                  </a:lnTo>
                  <a:lnTo>
                    <a:pt x="68" y="2681"/>
                  </a:lnTo>
                  <a:lnTo>
                    <a:pt x="202" y="2438"/>
                  </a:lnTo>
                  <a:lnTo>
                    <a:pt x="257" y="2250"/>
                  </a:lnTo>
                  <a:lnTo>
                    <a:pt x="304" y="2163"/>
                  </a:lnTo>
                  <a:lnTo>
                    <a:pt x="411" y="2103"/>
                  </a:lnTo>
                  <a:lnTo>
                    <a:pt x="533" y="2095"/>
                  </a:lnTo>
                  <a:lnTo>
                    <a:pt x="781" y="1927"/>
                  </a:lnTo>
                  <a:lnTo>
                    <a:pt x="911" y="1784"/>
                  </a:lnTo>
                  <a:lnTo>
                    <a:pt x="1052" y="1748"/>
                  </a:lnTo>
                  <a:lnTo>
                    <a:pt x="1159" y="1808"/>
                  </a:lnTo>
                  <a:lnTo>
                    <a:pt x="1427" y="1732"/>
                  </a:lnTo>
                  <a:lnTo>
                    <a:pt x="1438" y="1588"/>
                  </a:lnTo>
                  <a:lnTo>
                    <a:pt x="1356" y="1504"/>
                  </a:lnTo>
                  <a:lnTo>
                    <a:pt x="1336" y="1373"/>
                  </a:lnTo>
                  <a:lnTo>
                    <a:pt x="1371" y="1233"/>
                  </a:lnTo>
                  <a:lnTo>
                    <a:pt x="1474" y="1065"/>
                  </a:lnTo>
                  <a:lnTo>
                    <a:pt x="1403" y="946"/>
                  </a:lnTo>
                  <a:lnTo>
                    <a:pt x="1442" y="778"/>
                  </a:lnTo>
                  <a:lnTo>
                    <a:pt x="1383" y="694"/>
                  </a:lnTo>
                  <a:lnTo>
                    <a:pt x="1537" y="467"/>
                  </a:lnTo>
                  <a:lnTo>
                    <a:pt x="1604" y="311"/>
                  </a:lnTo>
                  <a:lnTo>
                    <a:pt x="1738" y="287"/>
                  </a:lnTo>
                  <a:lnTo>
                    <a:pt x="1923" y="120"/>
                  </a:lnTo>
                  <a:lnTo>
                    <a:pt x="1938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2C1BDC65-3457-A6B6-5604-8A2CBDE4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2136" y="4899809"/>
              <a:ext cx="1004501" cy="1266077"/>
            </a:xfrm>
            <a:custGeom>
              <a:avLst/>
              <a:gdLst/>
              <a:ahLst/>
              <a:cxnLst>
                <a:cxn ang="0">
                  <a:pos x="75" y="84"/>
                </a:cxn>
                <a:cxn ang="0">
                  <a:pos x="260" y="60"/>
                </a:cxn>
                <a:cxn ang="0">
                  <a:pos x="531" y="0"/>
                </a:cxn>
                <a:cxn ang="0">
                  <a:pos x="827" y="140"/>
                </a:cxn>
                <a:cxn ang="0">
                  <a:pos x="1268" y="439"/>
                </a:cxn>
                <a:cxn ang="0">
                  <a:pos x="1417" y="634"/>
                </a:cxn>
                <a:cxn ang="0">
                  <a:pos x="1575" y="810"/>
                </a:cxn>
                <a:cxn ang="0">
                  <a:pos x="1740" y="870"/>
                </a:cxn>
                <a:cxn ang="0">
                  <a:pos x="1795" y="958"/>
                </a:cxn>
                <a:cxn ang="0">
                  <a:pos x="1728" y="993"/>
                </a:cxn>
                <a:cxn ang="0">
                  <a:pos x="1618" y="981"/>
                </a:cxn>
                <a:cxn ang="0">
                  <a:pos x="1527" y="1113"/>
                </a:cxn>
                <a:cxn ang="0">
                  <a:pos x="1417" y="1293"/>
                </a:cxn>
                <a:cxn ang="0">
                  <a:pos x="1291" y="1492"/>
                </a:cxn>
                <a:cxn ang="0">
                  <a:pos x="1197" y="1508"/>
                </a:cxn>
                <a:cxn ang="0">
                  <a:pos x="1175" y="1638"/>
                </a:cxn>
                <a:cxn ang="0">
                  <a:pos x="1145" y="1803"/>
                </a:cxn>
                <a:cxn ang="0">
                  <a:pos x="1079" y="1867"/>
                </a:cxn>
                <a:cxn ang="0">
                  <a:pos x="1127" y="2046"/>
                </a:cxn>
                <a:cxn ang="0">
                  <a:pos x="1113" y="2210"/>
                </a:cxn>
                <a:cxn ang="0">
                  <a:pos x="1020" y="2234"/>
                </a:cxn>
                <a:cxn ang="0">
                  <a:pos x="968" y="2318"/>
                </a:cxn>
                <a:cxn ang="0">
                  <a:pos x="724" y="2091"/>
                </a:cxn>
                <a:cxn ang="0">
                  <a:pos x="606" y="2071"/>
                </a:cxn>
                <a:cxn ang="0">
                  <a:pos x="441" y="2115"/>
                </a:cxn>
                <a:cxn ang="0">
                  <a:pos x="287" y="2079"/>
                </a:cxn>
                <a:cxn ang="0">
                  <a:pos x="311" y="1939"/>
                </a:cxn>
                <a:cxn ang="0">
                  <a:pos x="390" y="1827"/>
                </a:cxn>
                <a:cxn ang="0">
                  <a:pos x="236" y="1640"/>
                </a:cxn>
                <a:cxn ang="0">
                  <a:pos x="181" y="1277"/>
                </a:cxn>
                <a:cxn ang="0">
                  <a:pos x="83" y="798"/>
                </a:cxn>
                <a:cxn ang="0">
                  <a:pos x="157" y="682"/>
                </a:cxn>
                <a:cxn ang="0">
                  <a:pos x="87" y="575"/>
                </a:cxn>
                <a:cxn ang="0">
                  <a:pos x="28" y="431"/>
                </a:cxn>
                <a:cxn ang="0">
                  <a:pos x="0" y="275"/>
                </a:cxn>
                <a:cxn ang="0">
                  <a:pos x="75" y="84"/>
                </a:cxn>
              </a:cxnLst>
              <a:rect l="0" t="0" r="r" b="b"/>
              <a:pathLst>
                <a:path w="1795" h="2318">
                  <a:moveTo>
                    <a:pt x="75" y="84"/>
                  </a:moveTo>
                  <a:lnTo>
                    <a:pt x="260" y="60"/>
                  </a:lnTo>
                  <a:lnTo>
                    <a:pt x="531" y="0"/>
                  </a:lnTo>
                  <a:lnTo>
                    <a:pt x="827" y="140"/>
                  </a:lnTo>
                  <a:lnTo>
                    <a:pt x="1268" y="439"/>
                  </a:lnTo>
                  <a:lnTo>
                    <a:pt x="1417" y="634"/>
                  </a:lnTo>
                  <a:lnTo>
                    <a:pt x="1575" y="810"/>
                  </a:lnTo>
                  <a:lnTo>
                    <a:pt x="1740" y="870"/>
                  </a:lnTo>
                  <a:lnTo>
                    <a:pt x="1795" y="958"/>
                  </a:lnTo>
                  <a:lnTo>
                    <a:pt x="1728" y="993"/>
                  </a:lnTo>
                  <a:lnTo>
                    <a:pt x="1618" y="981"/>
                  </a:lnTo>
                  <a:lnTo>
                    <a:pt x="1527" y="1113"/>
                  </a:lnTo>
                  <a:lnTo>
                    <a:pt x="1417" y="1293"/>
                  </a:lnTo>
                  <a:lnTo>
                    <a:pt x="1291" y="1492"/>
                  </a:lnTo>
                  <a:lnTo>
                    <a:pt x="1197" y="1508"/>
                  </a:lnTo>
                  <a:lnTo>
                    <a:pt x="1175" y="1638"/>
                  </a:lnTo>
                  <a:lnTo>
                    <a:pt x="1145" y="1803"/>
                  </a:lnTo>
                  <a:lnTo>
                    <a:pt x="1079" y="1867"/>
                  </a:lnTo>
                  <a:lnTo>
                    <a:pt x="1127" y="2046"/>
                  </a:lnTo>
                  <a:lnTo>
                    <a:pt x="1113" y="2210"/>
                  </a:lnTo>
                  <a:lnTo>
                    <a:pt x="1020" y="2234"/>
                  </a:lnTo>
                  <a:lnTo>
                    <a:pt x="968" y="2318"/>
                  </a:lnTo>
                  <a:lnTo>
                    <a:pt x="724" y="2091"/>
                  </a:lnTo>
                  <a:lnTo>
                    <a:pt x="606" y="2071"/>
                  </a:lnTo>
                  <a:lnTo>
                    <a:pt x="441" y="2115"/>
                  </a:lnTo>
                  <a:lnTo>
                    <a:pt x="287" y="2079"/>
                  </a:lnTo>
                  <a:lnTo>
                    <a:pt x="311" y="1939"/>
                  </a:lnTo>
                  <a:lnTo>
                    <a:pt x="390" y="1827"/>
                  </a:lnTo>
                  <a:lnTo>
                    <a:pt x="236" y="1640"/>
                  </a:lnTo>
                  <a:lnTo>
                    <a:pt x="181" y="1277"/>
                  </a:lnTo>
                  <a:lnTo>
                    <a:pt x="83" y="798"/>
                  </a:lnTo>
                  <a:lnTo>
                    <a:pt x="157" y="682"/>
                  </a:lnTo>
                  <a:lnTo>
                    <a:pt x="87" y="575"/>
                  </a:lnTo>
                  <a:lnTo>
                    <a:pt x="28" y="431"/>
                  </a:lnTo>
                  <a:lnTo>
                    <a:pt x="0" y="275"/>
                  </a:lnTo>
                  <a:lnTo>
                    <a:pt x="75" y="8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28" name="Freeform 44">
              <a:extLst>
                <a:ext uri="{FF2B5EF4-FFF2-40B4-BE49-F238E27FC236}">
                  <a16:creationId xmlns:a16="http://schemas.microsoft.com/office/drawing/2014/main" id="{52718615-BBBB-58DA-23C4-41AD818BC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5721" y="6603689"/>
              <a:ext cx="424523" cy="499923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220" y="5"/>
                </a:cxn>
                <a:cxn ang="0">
                  <a:pos x="546" y="135"/>
                </a:cxn>
                <a:cxn ang="0">
                  <a:pos x="723" y="289"/>
                </a:cxn>
                <a:cxn ang="0">
                  <a:pos x="950" y="513"/>
                </a:cxn>
                <a:cxn ang="0">
                  <a:pos x="678" y="673"/>
                </a:cxn>
                <a:cxn ang="0">
                  <a:pos x="521" y="881"/>
                </a:cxn>
                <a:cxn ang="0">
                  <a:pos x="413" y="1031"/>
                </a:cxn>
                <a:cxn ang="0">
                  <a:pos x="368" y="1148"/>
                </a:cxn>
                <a:cxn ang="0">
                  <a:pos x="237" y="1111"/>
                </a:cxn>
                <a:cxn ang="0">
                  <a:pos x="88" y="991"/>
                </a:cxn>
                <a:cxn ang="0">
                  <a:pos x="19" y="811"/>
                </a:cxn>
                <a:cxn ang="0">
                  <a:pos x="0" y="625"/>
                </a:cxn>
                <a:cxn ang="0">
                  <a:pos x="151" y="629"/>
                </a:cxn>
                <a:cxn ang="0">
                  <a:pos x="234" y="553"/>
                </a:cxn>
                <a:cxn ang="0">
                  <a:pos x="268" y="281"/>
                </a:cxn>
                <a:cxn ang="0">
                  <a:pos x="150" y="120"/>
                </a:cxn>
                <a:cxn ang="0">
                  <a:pos x="108" y="0"/>
                </a:cxn>
              </a:cxnLst>
              <a:rect l="0" t="0" r="r" b="b"/>
              <a:pathLst>
                <a:path w="950" h="1148">
                  <a:moveTo>
                    <a:pt x="108" y="0"/>
                  </a:moveTo>
                  <a:lnTo>
                    <a:pt x="220" y="5"/>
                  </a:lnTo>
                  <a:lnTo>
                    <a:pt x="546" y="135"/>
                  </a:lnTo>
                  <a:lnTo>
                    <a:pt x="723" y="289"/>
                  </a:lnTo>
                  <a:lnTo>
                    <a:pt x="950" y="513"/>
                  </a:lnTo>
                  <a:lnTo>
                    <a:pt x="678" y="673"/>
                  </a:lnTo>
                  <a:lnTo>
                    <a:pt x="521" y="881"/>
                  </a:lnTo>
                  <a:lnTo>
                    <a:pt x="413" y="1031"/>
                  </a:lnTo>
                  <a:lnTo>
                    <a:pt x="368" y="1148"/>
                  </a:lnTo>
                  <a:lnTo>
                    <a:pt x="237" y="1111"/>
                  </a:lnTo>
                  <a:lnTo>
                    <a:pt x="88" y="991"/>
                  </a:lnTo>
                  <a:lnTo>
                    <a:pt x="19" y="811"/>
                  </a:lnTo>
                  <a:lnTo>
                    <a:pt x="0" y="625"/>
                  </a:lnTo>
                  <a:lnTo>
                    <a:pt x="151" y="629"/>
                  </a:lnTo>
                  <a:lnTo>
                    <a:pt x="234" y="553"/>
                  </a:lnTo>
                  <a:lnTo>
                    <a:pt x="268" y="281"/>
                  </a:lnTo>
                  <a:lnTo>
                    <a:pt x="150" y="12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339114AC-AFBF-0361-7822-DA9D43688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2731" y="6408452"/>
              <a:ext cx="759355" cy="420056"/>
            </a:xfrm>
            <a:custGeom>
              <a:avLst/>
              <a:gdLst/>
              <a:ahLst/>
              <a:cxnLst>
                <a:cxn ang="0">
                  <a:pos x="1359" y="56"/>
                </a:cxn>
                <a:cxn ang="0">
                  <a:pos x="1225" y="24"/>
                </a:cxn>
                <a:cxn ang="0">
                  <a:pos x="1111" y="36"/>
                </a:cxn>
                <a:cxn ang="0">
                  <a:pos x="1004" y="0"/>
                </a:cxn>
                <a:cxn ang="0">
                  <a:pos x="882" y="128"/>
                </a:cxn>
                <a:cxn ang="0">
                  <a:pos x="744" y="203"/>
                </a:cxn>
                <a:cxn ang="0">
                  <a:pos x="516" y="188"/>
                </a:cxn>
                <a:cxn ang="0">
                  <a:pos x="355" y="60"/>
                </a:cxn>
                <a:cxn ang="0">
                  <a:pos x="236" y="0"/>
                </a:cxn>
                <a:cxn ang="0">
                  <a:pos x="0" y="88"/>
                </a:cxn>
                <a:cxn ang="0">
                  <a:pos x="95" y="355"/>
                </a:cxn>
                <a:cxn ang="0">
                  <a:pos x="186" y="360"/>
                </a:cxn>
                <a:cxn ang="0">
                  <a:pos x="444" y="463"/>
                </a:cxn>
                <a:cxn ang="0">
                  <a:pos x="599" y="598"/>
                </a:cxn>
                <a:cxn ang="0">
                  <a:pos x="768" y="766"/>
                </a:cxn>
                <a:cxn ang="0">
                  <a:pos x="1016" y="491"/>
                </a:cxn>
                <a:cxn ang="0">
                  <a:pos x="1225" y="287"/>
                </a:cxn>
                <a:cxn ang="0">
                  <a:pos x="1359" y="56"/>
                </a:cxn>
              </a:cxnLst>
              <a:rect l="0" t="0" r="r" b="b"/>
              <a:pathLst>
                <a:path w="1359" h="766">
                  <a:moveTo>
                    <a:pt x="1359" y="56"/>
                  </a:moveTo>
                  <a:lnTo>
                    <a:pt x="1225" y="24"/>
                  </a:lnTo>
                  <a:lnTo>
                    <a:pt x="1111" y="36"/>
                  </a:lnTo>
                  <a:lnTo>
                    <a:pt x="1004" y="0"/>
                  </a:lnTo>
                  <a:lnTo>
                    <a:pt x="882" y="128"/>
                  </a:lnTo>
                  <a:lnTo>
                    <a:pt x="744" y="203"/>
                  </a:lnTo>
                  <a:lnTo>
                    <a:pt x="516" y="188"/>
                  </a:lnTo>
                  <a:lnTo>
                    <a:pt x="355" y="60"/>
                  </a:lnTo>
                  <a:lnTo>
                    <a:pt x="236" y="0"/>
                  </a:lnTo>
                  <a:lnTo>
                    <a:pt x="0" y="88"/>
                  </a:lnTo>
                  <a:lnTo>
                    <a:pt x="95" y="355"/>
                  </a:lnTo>
                  <a:lnTo>
                    <a:pt x="186" y="360"/>
                  </a:lnTo>
                  <a:lnTo>
                    <a:pt x="444" y="463"/>
                  </a:lnTo>
                  <a:lnTo>
                    <a:pt x="599" y="598"/>
                  </a:lnTo>
                  <a:lnTo>
                    <a:pt x="768" y="766"/>
                  </a:lnTo>
                  <a:lnTo>
                    <a:pt x="1016" y="491"/>
                  </a:lnTo>
                  <a:lnTo>
                    <a:pt x="1225" y="287"/>
                  </a:lnTo>
                  <a:lnTo>
                    <a:pt x="1359" y="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CD6E2EEB-8F85-D30A-C3FD-7A4B7AB7D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8219" y="5988398"/>
              <a:ext cx="1560563" cy="550213"/>
            </a:xfrm>
            <a:custGeom>
              <a:avLst/>
              <a:gdLst/>
              <a:ahLst/>
              <a:cxnLst>
                <a:cxn ang="0">
                  <a:pos x="1155" y="216"/>
                </a:cxn>
                <a:cxn ang="0">
                  <a:pos x="1212" y="267"/>
                </a:cxn>
                <a:cxn ang="0">
                  <a:pos x="1296" y="242"/>
                </a:cxn>
                <a:cxn ang="0">
                  <a:pos x="1369" y="326"/>
                </a:cxn>
                <a:cxn ang="0">
                  <a:pos x="1495" y="255"/>
                </a:cxn>
                <a:cxn ang="0">
                  <a:pos x="1602" y="148"/>
                </a:cxn>
                <a:cxn ang="0">
                  <a:pos x="1736" y="52"/>
                </a:cxn>
                <a:cxn ang="0">
                  <a:pos x="1771" y="160"/>
                </a:cxn>
                <a:cxn ang="0">
                  <a:pos x="1783" y="347"/>
                </a:cxn>
                <a:cxn ang="0">
                  <a:pos x="1810" y="495"/>
                </a:cxn>
                <a:cxn ang="0">
                  <a:pos x="1944" y="479"/>
                </a:cxn>
                <a:cxn ang="0">
                  <a:pos x="2055" y="339"/>
                </a:cxn>
                <a:cxn ang="0">
                  <a:pos x="2267" y="323"/>
                </a:cxn>
                <a:cxn ang="0">
                  <a:pos x="2417" y="251"/>
                </a:cxn>
                <a:cxn ang="0">
                  <a:pos x="2523" y="136"/>
                </a:cxn>
                <a:cxn ang="0">
                  <a:pos x="2665" y="12"/>
                </a:cxn>
                <a:cxn ang="0">
                  <a:pos x="2783" y="0"/>
                </a:cxn>
                <a:cxn ang="0">
                  <a:pos x="2787" y="275"/>
                </a:cxn>
                <a:cxn ang="0">
                  <a:pos x="2775" y="483"/>
                </a:cxn>
                <a:cxn ang="0">
                  <a:pos x="2704" y="658"/>
                </a:cxn>
                <a:cxn ang="0">
                  <a:pos x="2634" y="827"/>
                </a:cxn>
                <a:cxn ang="0">
                  <a:pos x="2503" y="795"/>
                </a:cxn>
                <a:cxn ang="0">
                  <a:pos x="2385" y="806"/>
                </a:cxn>
                <a:cxn ang="0">
                  <a:pos x="2278" y="771"/>
                </a:cxn>
                <a:cxn ang="0">
                  <a:pos x="2160" y="897"/>
                </a:cxn>
                <a:cxn ang="0">
                  <a:pos x="2022" y="972"/>
                </a:cxn>
                <a:cxn ang="0">
                  <a:pos x="1791" y="959"/>
                </a:cxn>
                <a:cxn ang="0">
                  <a:pos x="1633" y="833"/>
                </a:cxn>
                <a:cxn ang="0">
                  <a:pos x="1513" y="771"/>
                </a:cxn>
                <a:cxn ang="0">
                  <a:pos x="1275" y="857"/>
                </a:cxn>
                <a:cxn ang="0">
                  <a:pos x="1168" y="863"/>
                </a:cxn>
                <a:cxn ang="0">
                  <a:pos x="1074" y="804"/>
                </a:cxn>
                <a:cxn ang="0">
                  <a:pos x="810" y="623"/>
                </a:cxn>
                <a:cxn ang="0">
                  <a:pos x="637" y="734"/>
                </a:cxn>
                <a:cxn ang="0">
                  <a:pos x="590" y="841"/>
                </a:cxn>
                <a:cxn ang="0">
                  <a:pos x="447" y="863"/>
                </a:cxn>
                <a:cxn ang="0">
                  <a:pos x="402" y="968"/>
                </a:cxn>
                <a:cxn ang="0">
                  <a:pos x="267" y="1009"/>
                </a:cxn>
                <a:cxn ang="0">
                  <a:pos x="258" y="927"/>
                </a:cxn>
                <a:cxn ang="0">
                  <a:pos x="184" y="849"/>
                </a:cxn>
                <a:cxn ang="0">
                  <a:pos x="184" y="744"/>
                </a:cxn>
                <a:cxn ang="0">
                  <a:pos x="0" y="671"/>
                </a:cxn>
                <a:cxn ang="0">
                  <a:pos x="153" y="530"/>
                </a:cxn>
                <a:cxn ang="0">
                  <a:pos x="279" y="471"/>
                </a:cxn>
                <a:cxn ang="0">
                  <a:pos x="350" y="395"/>
                </a:cxn>
                <a:cxn ang="0">
                  <a:pos x="294" y="231"/>
                </a:cxn>
                <a:cxn ang="0">
                  <a:pos x="330" y="84"/>
                </a:cxn>
                <a:cxn ang="0">
                  <a:pos x="483" y="120"/>
                </a:cxn>
                <a:cxn ang="0">
                  <a:pos x="651" y="75"/>
                </a:cxn>
                <a:cxn ang="0">
                  <a:pos x="769" y="95"/>
                </a:cxn>
                <a:cxn ang="0">
                  <a:pos x="1011" y="323"/>
                </a:cxn>
                <a:cxn ang="0">
                  <a:pos x="1060" y="240"/>
                </a:cxn>
                <a:cxn ang="0">
                  <a:pos x="1155" y="216"/>
                </a:cxn>
              </a:cxnLst>
              <a:rect l="0" t="0" r="r" b="b"/>
              <a:pathLst>
                <a:path w="2787" h="1009">
                  <a:moveTo>
                    <a:pt x="1155" y="216"/>
                  </a:moveTo>
                  <a:lnTo>
                    <a:pt x="1212" y="267"/>
                  </a:lnTo>
                  <a:lnTo>
                    <a:pt x="1296" y="242"/>
                  </a:lnTo>
                  <a:lnTo>
                    <a:pt x="1369" y="326"/>
                  </a:lnTo>
                  <a:lnTo>
                    <a:pt x="1495" y="255"/>
                  </a:lnTo>
                  <a:lnTo>
                    <a:pt x="1602" y="148"/>
                  </a:lnTo>
                  <a:lnTo>
                    <a:pt x="1736" y="52"/>
                  </a:lnTo>
                  <a:lnTo>
                    <a:pt x="1771" y="160"/>
                  </a:lnTo>
                  <a:lnTo>
                    <a:pt x="1783" y="347"/>
                  </a:lnTo>
                  <a:lnTo>
                    <a:pt x="1810" y="495"/>
                  </a:lnTo>
                  <a:lnTo>
                    <a:pt x="1944" y="479"/>
                  </a:lnTo>
                  <a:lnTo>
                    <a:pt x="2055" y="339"/>
                  </a:lnTo>
                  <a:lnTo>
                    <a:pt x="2267" y="323"/>
                  </a:lnTo>
                  <a:lnTo>
                    <a:pt x="2417" y="251"/>
                  </a:lnTo>
                  <a:lnTo>
                    <a:pt x="2523" y="136"/>
                  </a:lnTo>
                  <a:lnTo>
                    <a:pt x="2665" y="12"/>
                  </a:lnTo>
                  <a:lnTo>
                    <a:pt x="2783" y="0"/>
                  </a:lnTo>
                  <a:lnTo>
                    <a:pt x="2787" y="275"/>
                  </a:lnTo>
                  <a:lnTo>
                    <a:pt x="2775" y="483"/>
                  </a:lnTo>
                  <a:lnTo>
                    <a:pt x="2704" y="658"/>
                  </a:lnTo>
                  <a:lnTo>
                    <a:pt x="2634" y="827"/>
                  </a:lnTo>
                  <a:lnTo>
                    <a:pt x="2503" y="795"/>
                  </a:lnTo>
                  <a:lnTo>
                    <a:pt x="2385" y="806"/>
                  </a:lnTo>
                  <a:lnTo>
                    <a:pt x="2278" y="771"/>
                  </a:lnTo>
                  <a:lnTo>
                    <a:pt x="2160" y="897"/>
                  </a:lnTo>
                  <a:lnTo>
                    <a:pt x="2022" y="972"/>
                  </a:lnTo>
                  <a:lnTo>
                    <a:pt x="1791" y="959"/>
                  </a:lnTo>
                  <a:lnTo>
                    <a:pt x="1633" y="833"/>
                  </a:lnTo>
                  <a:lnTo>
                    <a:pt x="1513" y="771"/>
                  </a:lnTo>
                  <a:lnTo>
                    <a:pt x="1275" y="857"/>
                  </a:lnTo>
                  <a:lnTo>
                    <a:pt x="1168" y="863"/>
                  </a:lnTo>
                  <a:lnTo>
                    <a:pt x="1074" y="804"/>
                  </a:lnTo>
                  <a:lnTo>
                    <a:pt x="810" y="623"/>
                  </a:lnTo>
                  <a:lnTo>
                    <a:pt x="637" y="734"/>
                  </a:lnTo>
                  <a:lnTo>
                    <a:pt x="590" y="841"/>
                  </a:lnTo>
                  <a:lnTo>
                    <a:pt x="447" y="863"/>
                  </a:lnTo>
                  <a:lnTo>
                    <a:pt x="402" y="968"/>
                  </a:lnTo>
                  <a:lnTo>
                    <a:pt x="267" y="1009"/>
                  </a:lnTo>
                  <a:lnTo>
                    <a:pt x="258" y="927"/>
                  </a:lnTo>
                  <a:lnTo>
                    <a:pt x="184" y="849"/>
                  </a:lnTo>
                  <a:lnTo>
                    <a:pt x="184" y="744"/>
                  </a:lnTo>
                  <a:lnTo>
                    <a:pt x="0" y="671"/>
                  </a:lnTo>
                  <a:lnTo>
                    <a:pt x="153" y="530"/>
                  </a:lnTo>
                  <a:lnTo>
                    <a:pt x="279" y="471"/>
                  </a:lnTo>
                  <a:lnTo>
                    <a:pt x="350" y="395"/>
                  </a:lnTo>
                  <a:lnTo>
                    <a:pt x="294" y="231"/>
                  </a:lnTo>
                  <a:lnTo>
                    <a:pt x="330" y="84"/>
                  </a:lnTo>
                  <a:lnTo>
                    <a:pt x="483" y="120"/>
                  </a:lnTo>
                  <a:lnTo>
                    <a:pt x="651" y="75"/>
                  </a:lnTo>
                  <a:lnTo>
                    <a:pt x="769" y="95"/>
                  </a:lnTo>
                  <a:lnTo>
                    <a:pt x="1011" y="323"/>
                  </a:lnTo>
                  <a:lnTo>
                    <a:pt x="1060" y="240"/>
                  </a:lnTo>
                  <a:lnTo>
                    <a:pt x="1155" y="21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31" name="Freeform 47">
              <a:extLst>
                <a:ext uri="{FF2B5EF4-FFF2-40B4-BE49-F238E27FC236}">
                  <a16:creationId xmlns:a16="http://schemas.microsoft.com/office/drawing/2014/main" id="{33D19C3F-CB6C-8BCF-E968-9BB4AEE55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6030" y="5713292"/>
              <a:ext cx="929763" cy="5442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319" y="229"/>
                </a:cxn>
                <a:cxn ang="0">
                  <a:pos x="599" y="64"/>
                </a:cxn>
                <a:cxn ang="0">
                  <a:pos x="753" y="1"/>
                </a:cxn>
                <a:cxn ang="0">
                  <a:pos x="824" y="0"/>
                </a:cxn>
                <a:cxn ang="0">
                  <a:pos x="858" y="124"/>
                </a:cxn>
                <a:cxn ang="0">
                  <a:pos x="645" y="332"/>
                </a:cxn>
                <a:cxn ang="0">
                  <a:pos x="850" y="392"/>
                </a:cxn>
                <a:cxn ang="0">
                  <a:pos x="998" y="388"/>
                </a:cxn>
                <a:cxn ang="0">
                  <a:pos x="1177" y="512"/>
                </a:cxn>
                <a:cxn ang="0">
                  <a:pos x="1239" y="388"/>
                </a:cxn>
                <a:cxn ang="0">
                  <a:pos x="1181" y="184"/>
                </a:cxn>
                <a:cxn ang="0">
                  <a:pos x="1271" y="120"/>
                </a:cxn>
                <a:cxn ang="0">
                  <a:pos x="1477" y="229"/>
                </a:cxn>
                <a:cxn ang="0">
                  <a:pos x="1717" y="237"/>
                </a:cxn>
                <a:cxn ang="0">
                  <a:pos x="2052" y="282"/>
                </a:cxn>
                <a:cxn ang="0">
                  <a:pos x="2046" y="468"/>
                </a:cxn>
                <a:cxn ang="0">
                  <a:pos x="2076" y="629"/>
                </a:cxn>
                <a:cxn ang="0">
                  <a:pos x="1927" y="644"/>
                </a:cxn>
                <a:cxn ang="0">
                  <a:pos x="1751" y="799"/>
                </a:cxn>
                <a:cxn ang="0">
                  <a:pos x="1624" y="937"/>
                </a:cxn>
                <a:cxn ang="0">
                  <a:pos x="1436" y="1030"/>
                </a:cxn>
                <a:cxn ang="0">
                  <a:pos x="1166" y="1053"/>
                </a:cxn>
                <a:cxn ang="0">
                  <a:pos x="1028" y="1229"/>
                </a:cxn>
                <a:cxn ang="0">
                  <a:pos x="858" y="1247"/>
                </a:cxn>
                <a:cxn ang="0">
                  <a:pos x="825" y="1064"/>
                </a:cxn>
                <a:cxn ang="0">
                  <a:pos x="810" y="829"/>
                </a:cxn>
                <a:cxn ang="0">
                  <a:pos x="767" y="694"/>
                </a:cxn>
                <a:cxn ang="0">
                  <a:pos x="588" y="824"/>
                </a:cxn>
                <a:cxn ang="0">
                  <a:pos x="465" y="950"/>
                </a:cxn>
                <a:cxn ang="0">
                  <a:pos x="306" y="1038"/>
                </a:cxn>
                <a:cxn ang="0">
                  <a:pos x="215" y="934"/>
                </a:cxn>
                <a:cxn ang="0">
                  <a:pos x="111" y="962"/>
                </a:cxn>
                <a:cxn ang="0">
                  <a:pos x="43" y="899"/>
                </a:cxn>
                <a:cxn ang="0">
                  <a:pos x="58" y="689"/>
                </a:cxn>
                <a:cxn ang="0">
                  <a:pos x="0" y="470"/>
                </a:cxn>
                <a:cxn ang="0">
                  <a:pos x="83" y="388"/>
                </a:cxn>
                <a:cxn ang="0">
                  <a:pos x="116" y="184"/>
                </a:cxn>
              </a:cxnLst>
              <a:rect l="0" t="0" r="r" b="b"/>
              <a:pathLst>
                <a:path w="2076" h="1247">
                  <a:moveTo>
                    <a:pt x="116" y="184"/>
                  </a:moveTo>
                  <a:lnTo>
                    <a:pt x="319" y="229"/>
                  </a:lnTo>
                  <a:lnTo>
                    <a:pt x="599" y="64"/>
                  </a:lnTo>
                  <a:lnTo>
                    <a:pt x="753" y="1"/>
                  </a:lnTo>
                  <a:lnTo>
                    <a:pt x="824" y="0"/>
                  </a:lnTo>
                  <a:lnTo>
                    <a:pt x="858" y="124"/>
                  </a:lnTo>
                  <a:lnTo>
                    <a:pt x="645" y="332"/>
                  </a:lnTo>
                  <a:lnTo>
                    <a:pt x="850" y="392"/>
                  </a:lnTo>
                  <a:lnTo>
                    <a:pt x="998" y="388"/>
                  </a:lnTo>
                  <a:lnTo>
                    <a:pt x="1177" y="512"/>
                  </a:lnTo>
                  <a:lnTo>
                    <a:pt x="1239" y="388"/>
                  </a:lnTo>
                  <a:lnTo>
                    <a:pt x="1181" y="184"/>
                  </a:lnTo>
                  <a:lnTo>
                    <a:pt x="1271" y="120"/>
                  </a:lnTo>
                  <a:lnTo>
                    <a:pt x="1477" y="229"/>
                  </a:lnTo>
                  <a:lnTo>
                    <a:pt x="1717" y="237"/>
                  </a:lnTo>
                  <a:lnTo>
                    <a:pt x="2052" y="282"/>
                  </a:lnTo>
                  <a:lnTo>
                    <a:pt x="2046" y="468"/>
                  </a:lnTo>
                  <a:lnTo>
                    <a:pt x="2076" y="629"/>
                  </a:lnTo>
                  <a:lnTo>
                    <a:pt x="1927" y="644"/>
                  </a:lnTo>
                  <a:lnTo>
                    <a:pt x="1751" y="799"/>
                  </a:lnTo>
                  <a:lnTo>
                    <a:pt x="1624" y="937"/>
                  </a:lnTo>
                  <a:lnTo>
                    <a:pt x="1436" y="1030"/>
                  </a:lnTo>
                  <a:lnTo>
                    <a:pt x="1166" y="1053"/>
                  </a:lnTo>
                  <a:lnTo>
                    <a:pt x="1028" y="1229"/>
                  </a:lnTo>
                  <a:lnTo>
                    <a:pt x="858" y="1247"/>
                  </a:lnTo>
                  <a:lnTo>
                    <a:pt x="825" y="1064"/>
                  </a:lnTo>
                  <a:lnTo>
                    <a:pt x="810" y="829"/>
                  </a:lnTo>
                  <a:lnTo>
                    <a:pt x="767" y="694"/>
                  </a:lnTo>
                  <a:lnTo>
                    <a:pt x="588" y="824"/>
                  </a:lnTo>
                  <a:lnTo>
                    <a:pt x="465" y="950"/>
                  </a:lnTo>
                  <a:lnTo>
                    <a:pt x="306" y="1038"/>
                  </a:lnTo>
                  <a:lnTo>
                    <a:pt x="215" y="934"/>
                  </a:lnTo>
                  <a:lnTo>
                    <a:pt x="111" y="962"/>
                  </a:lnTo>
                  <a:lnTo>
                    <a:pt x="43" y="899"/>
                  </a:lnTo>
                  <a:lnTo>
                    <a:pt x="58" y="689"/>
                  </a:lnTo>
                  <a:lnTo>
                    <a:pt x="0" y="470"/>
                  </a:lnTo>
                  <a:lnTo>
                    <a:pt x="83" y="388"/>
                  </a:lnTo>
                  <a:lnTo>
                    <a:pt x="116" y="18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32" name="Freeform 48">
              <a:extLst>
                <a:ext uri="{FF2B5EF4-FFF2-40B4-BE49-F238E27FC236}">
                  <a16:creationId xmlns:a16="http://schemas.microsoft.com/office/drawing/2014/main" id="{5E4A004F-192D-BF03-82B3-E169D7C6C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9843" y="5420438"/>
              <a:ext cx="863992" cy="517672"/>
            </a:xfrm>
            <a:custGeom>
              <a:avLst/>
              <a:gdLst/>
              <a:ahLst/>
              <a:cxnLst>
                <a:cxn ang="0">
                  <a:pos x="1742" y="233"/>
                </a:cxn>
                <a:cxn ang="0">
                  <a:pos x="1579" y="143"/>
                </a:cxn>
                <a:cxn ang="0">
                  <a:pos x="1329" y="173"/>
                </a:cxn>
                <a:cxn ang="0">
                  <a:pos x="1092" y="143"/>
                </a:cxn>
                <a:cxn ang="0">
                  <a:pos x="940" y="53"/>
                </a:cxn>
                <a:cxn ang="0">
                  <a:pos x="778" y="0"/>
                </a:cxn>
                <a:cxn ang="0">
                  <a:pos x="697" y="43"/>
                </a:cxn>
                <a:cxn ang="0">
                  <a:pos x="555" y="29"/>
                </a:cxn>
                <a:cxn ang="0">
                  <a:pos x="439" y="203"/>
                </a:cxn>
                <a:cxn ang="0">
                  <a:pos x="306" y="414"/>
                </a:cxn>
                <a:cxn ang="0">
                  <a:pos x="150" y="666"/>
                </a:cxn>
                <a:cxn ang="0">
                  <a:pos x="30" y="687"/>
                </a:cxn>
                <a:cxn ang="0">
                  <a:pos x="0" y="853"/>
                </a:cxn>
                <a:cxn ang="0">
                  <a:pos x="201" y="897"/>
                </a:cxn>
                <a:cxn ang="0">
                  <a:pos x="487" y="732"/>
                </a:cxn>
                <a:cxn ang="0">
                  <a:pos x="630" y="672"/>
                </a:cxn>
                <a:cxn ang="0">
                  <a:pos x="708" y="667"/>
                </a:cxn>
                <a:cxn ang="0">
                  <a:pos x="738" y="793"/>
                </a:cxn>
                <a:cxn ang="0">
                  <a:pos x="526" y="1002"/>
                </a:cxn>
                <a:cxn ang="0">
                  <a:pos x="738" y="1062"/>
                </a:cxn>
                <a:cxn ang="0">
                  <a:pos x="881" y="1057"/>
                </a:cxn>
                <a:cxn ang="0">
                  <a:pos x="1058" y="1182"/>
                </a:cxn>
                <a:cxn ang="0">
                  <a:pos x="1122" y="1057"/>
                </a:cxn>
                <a:cxn ang="0">
                  <a:pos x="1063" y="853"/>
                </a:cxn>
                <a:cxn ang="0">
                  <a:pos x="1152" y="788"/>
                </a:cxn>
                <a:cxn ang="0">
                  <a:pos x="1358" y="897"/>
                </a:cxn>
                <a:cxn ang="0">
                  <a:pos x="1609" y="907"/>
                </a:cxn>
                <a:cxn ang="0">
                  <a:pos x="1934" y="952"/>
                </a:cxn>
                <a:cxn ang="0">
                  <a:pos x="1919" y="823"/>
                </a:cxn>
                <a:cxn ang="0">
                  <a:pos x="1870" y="682"/>
                </a:cxn>
                <a:cxn ang="0">
                  <a:pos x="1815" y="442"/>
                </a:cxn>
                <a:cxn ang="0">
                  <a:pos x="1742" y="233"/>
                </a:cxn>
              </a:cxnLst>
              <a:rect l="0" t="0" r="r" b="b"/>
              <a:pathLst>
                <a:path w="1934" h="1182">
                  <a:moveTo>
                    <a:pt x="1742" y="233"/>
                  </a:moveTo>
                  <a:lnTo>
                    <a:pt x="1579" y="143"/>
                  </a:lnTo>
                  <a:lnTo>
                    <a:pt x="1329" y="173"/>
                  </a:lnTo>
                  <a:lnTo>
                    <a:pt x="1092" y="143"/>
                  </a:lnTo>
                  <a:lnTo>
                    <a:pt x="940" y="53"/>
                  </a:lnTo>
                  <a:lnTo>
                    <a:pt x="778" y="0"/>
                  </a:lnTo>
                  <a:lnTo>
                    <a:pt x="697" y="43"/>
                  </a:lnTo>
                  <a:lnTo>
                    <a:pt x="555" y="29"/>
                  </a:lnTo>
                  <a:lnTo>
                    <a:pt x="439" y="203"/>
                  </a:lnTo>
                  <a:lnTo>
                    <a:pt x="306" y="414"/>
                  </a:lnTo>
                  <a:lnTo>
                    <a:pt x="150" y="666"/>
                  </a:lnTo>
                  <a:lnTo>
                    <a:pt x="30" y="687"/>
                  </a:lnTo>
                  <a:lnTo>
                    <a:pt x="0" y="853"/>
                  </a:lnTo>
                  <a:lnTo>
                    <a:pt x="201" y="897"/>
                  </a:lnTo>
                  <a:lnTo>
                    <a:pt x="487" y="732"/>
                  </a:lnTo>
                  <a:lnTo>
                    <a:pt x="630" y="672"/>
                  </a:lnTo>
                  <a:lnTo>
                    <a:pt x="708" y="667"/>
                  </a:lnTo>
                  <a:lnTo>
                    <a:pt x="738" y="793"/>
                  </a:lnTo>
                  <a:lnTo>
                    <a:pt x="526" y="1002"/>
                  </a:lnTo>
                  <a:lnTo>
                    <a:pt x="738" y="1062"/>
                  </a:lnTo>
                  <a:lnTo>
                    <a:pt x="881" y="1057"/>
                  </a:lnTo>
                  <a:lnTo>
                    <a:pt x="1058" y="1182"/>
                  </a:lnTo>
                  <a:lnTo>
                    <a:pt x="1122" y="1057"/>
                  </a:lnTo>
                  <a:lnTo>
                    <a:pt x="1063" y="853"/>
                  </a:lnTo>
                  <a:lnTo>
                    <a:pt x="1152" y="788"/>
                  </a:lnTo>
                  <a:lnTo>
                    <a:pt x="1358" y="897"/>
                  </a:lnTo>
                  <a:lnTo>
                    <a:pt x="1609" y="907"/>
                  </a:lnTo>
                  <a:lnTo>
                    <a:pt x="1934" y="952"/>
                  </a:lnTo>
                  <a:lnTo>
                    <a:pt x="1919" y="823"/>
                  </a:lnTo>
                  <a:lnTo>
                    <a:pt x="1870" y="682"/>
                  </a:lnTo>
                  <a:lnTo>
                    <a:pt x="1815" y="442"/>
                  </a:lnTo>
                  <a:lnTo>
                    <a:pt x="1742" y="23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33" name="Freeform 49">
              <a:extLst>
                <a:ext uri="{FF2B5EF4-FFF2-40B4-BE49-F238E27FC236}">
                  <a16:creationId xmlns:a16="http://schemas.microsoft.com/office/drawing/2014/main" id="{92B5B51E-3E42-72BE-F4E4-559EE4EB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026" y="2935612"/>
              <a:ext cx="1452939" cy="1606261"/>
            </a:xfrm>
            <a:custGeom>
              <a:avLst/>
              <a:gdLst/>
              <a:ahLst/>
              <a:cxnLst>
                <a:cxn ang="0">
                  <a:pos x="2316" y="170"/>
                </a:cxn>
                <a:cxn ang="0">
                  <a:pos x="2108" y="409"/>
                </a:cxn>
                <a:cxn ang="0">
                  <a:pos x="1784" y="524"/>
                </a:cxn>
                <a:cxn ang="0">
                  <a:pos x="1286" y="644"/>
                </a:cxn>
                <a:cxn ang="0">
                  <a:pos x="1123" y="853"/>
                </a:cxn>
                <a:cxn ang="0">
                  <a:pos x="739" y="679"/>
                </a:cxn>
                <a:cxn ang="0">
                  <a:pos x="369" y="584"/>
                </a:cxn>
                <a:cxn ang="0">
                  <a:pos x="5" y="499"/>
                </a:cxn>
                <a:cxn ang="0">
                  <a:pos x="104" y="763"/>
                </a:cxn>
                <a:cxn ang="0">
                  <a:pos x="325" y="978"/>
                </a:cxn>
                <a:cxn ang="0">
                  <a:pos x="409" y="1332"/>
                </a:cxn>
                <a:cxn ang="0">
                  <a:pos x="542" y="1592"/>
                </a:cxn>
                <a:cxn ang="0">
                  <a:pos x="779" y="1700"/>
                </a:cxn>
                <a:cxn ang="0">
                  <a:pos x="1123" y="1861"/>
                </a:cxn>
                <a:cxn ang="0">
                  <a:pos x="1222" y="2219"/>
                </a:cxn>
                <a:cxn ang="0">
                  <a:pos x="1227" y="2948"/>
                </a:cxn>
                <a:cxn ang="0">
                  <a:pos x="1360" y="3247"/>
                </a:cxn>
                <a:cxn ang="0">
                  <a:pos x="1493" y="3506"/>
                </a:cxn>
                <a:cxn ang="0">
                  <a:pos x="1739" y="3681"/>
                </a:cxn>
                <a:cxn ang="0">
                  <a:pos x="1922" y="3187"/>
                </a:cxn>
                <a:cxn ang="0">
                  <a:pos x="2261" y="3357"/>
                </a:cxn>
                <a:cxn ang="0">
                  <a:pos x="2448" y="3247"/>
                </a:cxn>
                <a:cxn ang="0">
                  <a:pos x="2542" y="2893"/>
                </a:cxn>
                <a:cxn ang="0">
                  <a:pos x="2956" y="2788"/>
                </a:cxn>
                <a:cxn ang="0">
                  <a:pos x="3176" y="2333"/>
                </a:cxn>
                <a:cxn ang="0">
                  <a:pos x="3069" y="2139"/>
                </a:cxn>
                <a:cxn ang="0">
                  <a:pos x="2779" y="1665"/>
                </a:cxn>
                <a:cxn ang="0">
                  <a:pos x="2631" y="1382"/>
                </a:cxn>
                <a:cxn ang="0">
                  <a:pos x="2892" y="748"/>
                </a:cxn>
                <a:cxn ang="0">
                  <a:pos x="2809" y="494"/>
                </a:cxn>
                <a:cxn ang="0">
                  <a:pos x="2641" y="155"/>
                </a:cxn>
                <a:cxn ang="0">
                  <a:pos x="2405" y="35"/>
                </a:cxn>
              </a:cxnLst>
              <a:rect l="0" t="0" r="r" b="b"/>
              <a:pathLst>
                <a:path w="3244" h="3681">
                  <a:moveTo>
                    <a:pt x="2227" y="35"/>
                  </a:moveTo>
                  <a:lnTo>
                    <a:pt x="2316" y="170"/>
                  </a:lnTo>
                  <a:lnTo>
                    <a:pt x="2168" y="284"/>
                  </a:lnTo>
                  <a:lnTo>
                    <a:pt x="2108" y="409"/>
                  </a:lnTo>
                  <a:lnTo>
                    <a:pt x="1902" y="404"/>
                  </a:lnTo>
                  <a:lnTo>
                    <a:pt x="1784" y="524"/>
                  </a:lnTo>
                  <a:lnTo>
                    <a:pt x="1546" y="614"/>
                  </a:lnTo>
                  <a:lnTo>
                    <a:pt x="1286" y="644"/>
                  </a:lnTo>
                  <a:lnTo>
                    <a:pt x="1093" y="703"/>
                  </a:lnTo>
                  <a:lnTo>
                    <a:pt x="1123" y="853"/>
                  </a:lnTo>
                  <a:lnTo>
                    <a:pt x="1020" y="918"/>
                  </a:lnTo>
                  <a:lnTo>
                    <a:pt x="739" y="679"/>
                  </a:lnTo>
                  <a:lnTo>
                    <a:pt x="473" y="733"/>
                  </a:lnTo>
                  <a:lnTo>
                    <a:pt x="369" y="584"/>
                  </a:lnTo>
                  <a:lnTo>
                    <a:pt x="143" y="614"/>
                  </a:lnTo>
                  <a:lnTo>
                    <a:pt x="5" y="499"/>
                  </a:lnTo>
                  <a:lnTo>
                    <a:pt x="0" y="614"/>
                  </a:lnTo>
                  <a:lnTo>
                    <a:pt x="104" y="763"/>
                  </a:lnTo>
                  <a:lnTo>
                    <a:pt x="266" y="808"/>
                  </a:lnTo>
                  <a:lnTo>
                    <a:pt x="325" y="978"/>
                  </a:lnTo>
                  <a:lnTo>
                    <a:pt x="290" y="1157"/>
                  </a:lnTo>
                  <a:lnTo>
                    <a:pt x="409" y="1332"/>
                  </a:lnTo>
                  <a:lnTo>
                    <a:pt x="424" y="1517"/>
                  </a:lnTo>
                  <a:lnTo>
                    <a:pt x="542" y="1592"/>
                  </a:lnTo>
                  <a:lnTo>
                    <a:pt x="768" y="1562"/>
                  </a:lnTo>
                  <a:lnTo>
                    <a:pt x="779" y="1700"/>
                  </a:lnTo>
                  <a:lnTo>
                    <a:pt x="916" y="1780"/>
                  </a:lnTo>
                  <a:lnTo>
                    <a:pt x="1123" y="1861"/>
                  </a:lnTo>
                  <a:lnTo>
                    <a:pt x="1103" y="2021"/>
                  </a:lnTo>
                  <a:lnTo>
                    <a:pt x="1222" y="2219"/>
                  </a:lnTo>
                  <a:lnTo>
                    <a:pt x="1271" y="2424"/>
                  </a:lnTo>
                  <a:lnTo>
                    <a:pt x="1227" y="2948"/>
                  </a:lnTo>
                  <a:lnTo>
                    <a:pt x="1345" y="3117"/>
                  </a:lnTo>
                  <a:lnTo>
                    <a:pt x="1360" y="3247"/>
                  </a:lnTo>
                  <a:lnTo>
                    <a:pt x="1271" y="3372"/>
                  </a:lnTo>
                  <a:lnTo>
                    <a:pt x="1493" y="3506"/>
                  </a:lnTo>
                  <a:lnTo>
                    <a:pt x="1591" y="3671"/>
                  </a:lnTo>
                  <a:lnTo>
                    <a:pt x="1739" y="3681"/>
                  </a:lnTo>
                  <a:lnTo>
                    <a:pt x="1769" y="3367"/>
                  </a:lnTo>
                  <a:lnTo>
                    <a:pt x="1922" y="3187"/>
                  </a:lnTo>
                  <a:lnTo>
                    <a:pt x="2079" y="3192"/>
                  </a:lnTo>
                  <a:lnTo>
                    <a:pt x="2261" y="3357"/>
                  </a:lnTo>
                  <a:lnTo>
                    <a:pt x="2380" y="3367"/>
                  </a:lnTo>
                  <a:lnTo>
                    <a:pt x="2448" y="3247"/>
                  </a:lnTo>
                  <a:lnTo>
                    <a:pt x="2463" y="3072"/>
                  </a:lnTo>
                  <a:lnTo>
                    <a:pt x="2542" y="2893"/>
                  </a:lnTo>
                  <a:lnTo>
                    <a:pt x="2685" y="2773"/>
                  </a:lnTo>
                  <a:lnTo>
                    <a:pt x="2956" y="2788"/>
                  </a:lnTo>
                  <a:lnTo>
                    <a:pt x="3244" y="2766"/>
                  </a:lnTo>
                  <a:lnTo>
                    <a:pt x="3176" y="2333"/>
                  </a:lnTo>
                  <a:lnTo>
                    <a:pt x="3216" y="2217"/>
                  </a:lnTo>
                  <a:lnTo>
                    <a:pt x="3069" y="2139"/>
                  </a:lnTo>
                  <a:lnTo>
                    <a:pt x="2809" y="1906"/>
                  </a:lnTo>
                  <a:lnTo>
                    <a:pt x="2779" y="1665"/>
                  </a:lnTo>
                  <a:lnTo>
                    <a:pt x="2685" y="1557"/>
                  </a:lnTo>
                  <a:lnTo>
                    <a:pt x="2631" y="1382"/>
                  </a:lnTo>
                  <a:lnTo>
                    <a:pt x="2700" y="1003"/>
                  </a:lnTo>
                  <a:lnTo>
                    <a:pt x="2892" y="748"/>
                  </a:lnTo>
                  <a:lnTo>
                    <a:pt x="2804" y="614"/>
                  </a:lnTo>
                  <a:lnTo>
                    <a:pt x="2809" y="494"/>
                  </a:lnTo>
                  <a:lnTo>
                    <a:pt x="2567" y="409"/>
                  </a:lnTo>
                  <a:lnTo>
                    <a:pt x="2641" y="155"/>
                  </a:lnTo>
                  <a:lnTo>
                    <a:pt x="2552" y="0"/>
                  </a:lnTo>
                  <a:lnTo>
                    <a:pt x="2405" y="35"/>
                  </a:lnTo>
                  <a:lnTo>
                    <a:pt x="222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0F6F7F2A-7448-9CAF-4B3E-E1C176BFB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9267" y="8348982"/>
              <a:ext cx="1710043" cy="1650634"/>
            </a:xfrm>
            <a:custGeom>
              <a:avLst/>
              <a:gdLst/>
              <a:ahLst/>
              <a:cxnLst>
                <a:cxn ang="0">
                  <a:pos x="303" y="298"/>
                </a:cxn>
                <a:cxn ang="0">
                  <a:pos x="409" y="543"/>
                </a:cxn>
                <a:cxn ang="0">
                  <a:pos x="305" y="721"/>
                </a:cxn>
                <a:cxn ang="0">
                  <a:pos x="216" y="1078"/>
                </a:cxn>
                <a:cxn ang="0">
                  <a:pos x="0" y="1411"/>
                </a:cxn>
                <a:cxn ang="0">
                  <a:pos x="56" y="1748"/>
                </a:cxn>
                <a:cxn ang="0">
                  <a:pos x="171" y="1998"/>
                </a:cxn>
                <a:cxn ang="0">
                  <a:pos x="191" y="2218"/>
                </a:cxn>
                <a:cxn ang="0">
                  <a:pos x="119" y="2425"/>
                </a:cxn>
                <a:cxn ang="0">
                  <a:pos x="74" y="2678"/>
                </a:cxn>
                <a:cxn ang="0">
                  <a:pos x="261" y="2723"/>
                </a:cxn>
                <a:cxn ang="0">
                  <a:pos x="399" y="2698"/>
                </a:cxn>
                <a:cxn ang="0">
                  <a:pos x="709" y="2798"/>
                </a:cxn>
                <a:cxn ang="0">
                  <a:pos x="856" y="2698"/>
                </a:cxn>
                <a:cxn ang="0">
                  <a:pos x="955" y="2753"/>
                </a:cxn>
                <a:cxn ang="0">
                  <a:pos x="1181" y="2783"/>
                </a:cxn>
                <a:cxn ang="0">
                  <a:pos x="1283" y="3035"/>
                </a:cxn>
                <a:cxn ang="0">
                  <a:pos x="1255" y="3156"/>
                </a:cxn>
                <a:cxn ang="0">
                  <a:pos x="1310" y="3381"/>
                </a:cxn>
                <a:cxn ang="0">
                  <a:pos x="1338" y="3665"/>
                </a:cxn>
                <a:cxn ang="0">
                  <a:pos x="1412" y="3725"/>
                </a:cxn>
                <a:cxn ang="0">
                  <a:pos x="1625" y="3685"/>
                </a:cxn>
                <a:cxn ang="0">
                  <a:pos x="1801" y="3680"/>
                </a:cxn>
                <a:cxn ang="0">
                  <a:pos x="1905" y="3775"/>
                </a:cxn>
                <a:cxn ang="0">
                  <a:pos x="2067" y="3655"/>
                </a:cxn>
                <a:cxn ang="0">
                  <a:pos x="2126" y="3456"/>
                </a:cxn>
                <a:cxn ang="0">
                  <a:pos x="2224" y="3356"/>
                </a:cxn>
                <a:cxn ang="0">
                  <a:pos x="2347" y="3116"/>
                </a:cxn>
                <a:cxn ang="0">
                  <a:pos x="2688" y="2935"/>
                </a:cxn>
                <a:cxn ang="0">
                  <a:pos x="2968" y="2723"/>
                </a:cxn>
                <a:cxn ang="0">
                  <a:pos x="3199" y="2384"/>
                </a:cxn>
                <a:cxn ang="0">
                  <a:pos x="3469" y="1890"/>
                </a:cxn>
                <a:cxn ang="0">
                  <a:pos x="3780" y="1568"/>
                </a:cxn>
                <a:cxn ang="0">
                  <a:pos x="3750" y="1426"/>
                </a:cxn>
                <a:cxn ang="0">
                  <a:pos x="3819" y="1261"/>
                </a:cxn>
                <a:cxn ang="0">
                  <a:pos x="3325" y="1025"/>
                </a:cxn>
                <a:cxn ang="0">
                  <a:pos x="3130" y="858"/>
                </a:cxn>
                <a:cxn ang="0">
                  <a:pos x="2875" y="870"/>
                </a:cxn>
                <a:cxn ang="0">
                  <a:pos x="2818" y="793"/>
                </a:cxn>
                <a:cxn ang="0">
                  <a:pos x="2878" y="665"/>
                </a:cxn>
                <a:cxn ang="0">
                  <a:pos x="2778" y="610"/>
                </a:cxn>
                <a:cxn ang="0">
                  <a:pos x="2713" y="413"/>
                </a:cxn>
                <a:cxn ang="0">
                  <a:pos x="2551" y="465"/>
                </a:cxn>
                <a:cxn ang="0">
                  <a:pos x="2358" y="480"/>
                </a:cxn>
                <a:cxn ang="0">
                  <a:pos x="2283" y="375"/>
                </a:cxn>
                <a:cxn ang="0">
                  <a:pos x="2386" y="238"/>
                </a:cxn>
                <a:cxn ang="0">
                  <a:pos x="2422" y="129"/>
                </a:cxn>
                <a:cxn ang="0">
                  <a:pos x="2376" y="45"/>
                </a:cxn>
                <a:cxn ang="0">
                  <a:pos x="2243" y="194"/>
                </a:cxn>
                <a:cxn ang="0">
                  <a:pos x="2107" y="230"/>
                </a:cxn>
                <a:cxn ang="0">
                  <a:pos x="1977" y="170"/>
                </a:cxn>
                <a:cxn ang="0">
                  <a:pos x="1638" y="299"/>
                </a:cxn>
                <a:cxn ang="0">
                  <a:pos x="1430" y="119"/>
                </a:cxn>
                <a:cxn ang="0">
                  <a:pos x="1286" y="20"/>
                </a:cxn>
                <a:cxn ang="0">
                  <a:pos x="1087" y="0"/>
                </a:cxn>
                <a:cxn ang="0">
                  <a:pos x="933" y="75"/>
                </a:cxn>
                <a:cxn ang="0">
                  <a:pos x="782" y="80"/>
                </a:cxn>
                <a:cxn ang="0">
                  <a:pos x="620" y="299"/>
                </a:cxn>
                <a:cxn ang="0">
                  <a:pos x="442" y="349"/>
                </a:cxn>
                <a:cxn ang="0">
                  <a:pos x="303" y="298"/>
                </a:cxn>
              </a:cxnLst>
              <a:rect l="0" t="0" r="r" b="b"/>
              <a:pathLst>
                <a:path w="3819" h="3775">
                  <a:moveTo>
                    <a:pt x="303" y="298"/>
                  </a:moveTo>
                  <a:lnTo>
                    <a:pt x="409" y="543"/>
                  </a:lnTo>
                  <a:lnTo>
                    <a:pt x="305" y="721"/>
                  </a:lnTo>
                  <a:lnTo>
                    <a:pt x="216" y="1078"/>
                  </a:lnTo>
                  <a:lnTo>
                    <a:pt x="0" y="1411"/>
                  </a:lnTo>
                  <a:lnTo>
                    <a:pt x="56" y="1748"/>
                  </a:lnTo>
                  <a:lnTo>
                    <a:pt x="171" y="1998"/>
                  </a:lnTo>
                  <a:lnTo>
                    <a:pt x="191" y="2218"/>
                  </a:lnTo>
                  <a:lnTo>
                    <a:pt x="119" y="2425"/>
                  </a:lnTo>
                  <a:lnTo>
                    <a:pt x="74" y="2678"/>
                  </a:lnTo>
                  <a:lnTo>
                    <a:pt x="261" y="2723"/>
                  </a:lnTo>
                  <a:lnTo>
                    <a:pt x="399" y="2698"/>
                  </a:lnTo>
                  <a:lnTo>
                    <a:pt x="709" y="2798"/>
                  </a:lnTo>
                  <a:lnTo>
                    <a:pt x="856" y="2698"/>
                  </a:lnTo>
                  <a:lnTo>
                    <a:pt x="955" y="2753"/>
                  </a:lnTo>
                  <a:lnTo>
                    <a:pt x="1181" y="2783"/>
                  </a:lnTo>
                  <a:lnTo>
                    <a:pt x="1283" y="3035"/>
                  </a:lnTo>
                  <a:lnTo>
                    <a:pt x="1255" y="3156"/>
                  </a:lnTo>
                  <a:lnTo>
                    <a:pt x="1310" y="3381"/>
                  </a:lnTo>
                  <a:lnTo>
                    <a:pt x="1338" y="3665"/>
                  </a:lnTo>
                  <a:lnTo>
                    <a:pt x="1412" y="3725"/>
                  </a:lnTo>
                  <a:lnTo>
                    <a:pt x="1625" y="3685"/>
                  </a:lnTo>
                  <a:lnTo>
                    <a:pt x="1801" y="3680"/>
                  </a:lnTo>
                  <a:lnTo>
                    <a:pt x="1905" y="3775"/>
                  </a:lnTo>
                  <a:lnTo>
                    <a:pt x="2067" y="3655"/>
                  </a:lnTo>
                  <a:lnTo>
                    <a:pt x="2126" y="3456"/>
                  </a:lnTo>
                  <a:lnTo>
                    <a:pt x="2224" y="3356"/>
                  </a:lnTo>
                  <a:lnTo>
                    <a:pt x="2347" y="3116"/>
                  </a:lnTo>
                  <a:lnTo>
                    <a:pt x="2688" y="2935"/>
                  </a:lnTo>
                  <a:lnTo>
                    <a:pt x="2968" y="2723"/>
                  </a:lnTo>
                  <a:lnTo>
                    <a:pt x="3199" y="2384"/>
                  </a:lnTo>
                  <a:lnTo>
                    <a:pt x="3469" y="1890"/>
                  </a:lnTo>
                  <a:lnTo>
                    <a:pt x="3780" y="1568"/>
                  </a:lnTo>
                  <a:lnTo>
                    <a:pt x="3750" y="1426"/>
                  </a:lnTo>
                  <a:lnTo>
                    <a:pt x="3819" y="1261"/>
                  </a:lnTo>
                  <a:lnTo>
                    <a:pt x="3325" y="1025"/>
                  </a:lnTo>
                  <a:lnTo>
                    <a:pt x="3130" y="858"/>
                  </a:lnTo>
                  <a:lnTo>
                    <a:pt x="2875" y="870"/>
                  </a:lnTo>
                  <a:lnTo>
                    <a:pt x="2818" y="793"/>
                  </a:lnTo>
                  <a:lnTo>
                    <a:pt x="2878" y="665"/>
                  </a:lnTo>
                  <a:lnTo>
                    <a:pt x="2778" y="610"/>
                  </a:lnTo>
                  <a:lnTo>
                    <a:pt x="2713" y="413"/>
                  </a:lnTo>
                  <a:lnTo>
                    <a:pt x="2551" y="465"/>
                  </a:lnTo>
                  <a:lnTo>
                    <a:pt x="2358" y="480"/>
                  </a:lnTo>
                  <a:lnTo>
                    <a:pt x="2283" y="375"/>
                  </a:lnTo>
                  <a:lnTo>
                    <a:pt x="2386" y="238"/>
                  </a:lnTo>
                  <a:lnTo>
                    <a:pt x="2422" y="129"/>
                  </a:lnTo>
                  <a:lnTo>
                    <a:pt x="2376" y="45"/>
                  </a:lnTo>
                  <a:lnTo>
                    <a:pt x="2243" y="194"/>
                  </a:lnTo>
                  <a:lnTo>
                    <a:pt x="2107" y="230"/>
                  </a:lnTo>
                  <a:lnTo>
                    <a:pt x="1977" y="170"/>
                  </a:lnTo>
                  <a:lnTo>
                    <a:pt x="1638" y="299"/>
                  </a:lnTo>
                  <a:lnTo>
                    <a:pt x="1430" y="119"/>
                  </a:lnTo>
                  <a:lnTo>
                    <a:pt x="1286" y="20"/>
                  </a:lnTo>
                  <a:lnTo>
                    <a:pt x="1087" y="0"/>
                  </a:lnTo>
                  <a:lnTo>
                    <a:pt x="933" y="75"/>
                  </a:lnTo>
                  <a:lnTo>
                    <a:pt x="782" y="80"/>
                  </a:lnTo>
                  <a:lnTo>
                    <a:pt x="620" y="299"/>
                  </a:lnTo>
                  <a:lnTo>
                    <a:pt x="442" y="349"/>
                  </a:lnTo>
                  <a:lnTo>
                    <a:pt x="303" y="298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88F9CE8-8022-9BD7-71C0-B40784303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2445" y="7266307"/>
              <a:ext cx="1757878" cy="1659509"/>
            </a:xfrm>
            <a:custGeom>
              <a:avLst/>
              <a:gdLst/>
              <a:ahLst/>
              <a:cxnLst>
                <a:cxn ang="0">
                  <a:pos x="1585" y="15"/>
                </a:cxn>
                <a:cxn ang="0">
                  <a:pos x="1668" y="175"/>
                </a:cxn>
                <a:cxn ang="0">
                  <a:pos x="2069" y="352"/>
                </a:cxn>
                <a:cxn ang="0">
                  <a:pos x="2224" y="150"/>
                </a:cxn>
                <a:cxn ang="0">
                  <a:pos x="2406" y="100"/>
                </a:cxn>
                <a:cxn ang="0">
                  <a:pos x="2466" y="370"/>
                </a:cxn>
                <a:cxn ang="0">
                  <a:pos x="2799" y="277"/>
                </a:cxn>
                <a:cxn ang="0">
                  <a:pos x="3064" y="405"/>
                </a:cxn>
                <a:cxn ang="0">
                  <a:pos x="3657" y="162"/>
                </a:cxn>
                <a:cxn ang="0">
                  <a:pos x="3892" y="240"/>
                </a:cxn>
                <a:cxn ang="0">
                  <a:pos x="3774" y="789"/>
                </a:cxn>
                <a:cxn ang="0">
                  <a:pos x="3922" y="1054"/>
                </a:cxn>
                <a:cxn ang="0">
                  <a:pos x="3867" y="1394"/>
                </a:cxn>
                <a:cxn ang="0">
                  <a:pos x="3603" y="1257"/>
                </a:cxn>
                <a:cxn ang="0">
                  <a:pos x="3583" y="1462"/>
                </a:cxn>
                <a:cxn ang="0">
                  <a:pos x="3392" y="1512"/>
                </a:cxn>
                <a:cxn ang="0">
                  <a:pos x="3377" y="1850"/>
                </a:cxn>
                <a:cxn ang="0">
                  <a:pos x="3052" y="2225"/>
                </a:cxn>
                <a:cxn ang="0">
                  <a:pos x="3160" y="2529"/>
                </a:cxn>
                <a:cxn ang="0">
                  <a:pos x="2998" y="2798"/>
                </a:cxn>
                <a:cxn ang="0">
                  <a:pos x="3057" y="2988"/>
                </a:cxn>
                <a:cxn ang="0">
                  <a:pos x="2934" y="3166"/>
                </a:cxn>
                <a:cxn ang="0">
                  <a:pos x="2609" y="3246"/>
                </a:cxn>
                <a:cxn ang="0">
                  <a:pos x="1974" y="3351"/>
                </a:cxn>
                <a:cxn ang="0">
                  <a:pos x="1447" y="3396"/>
                </a:cxn>
                <a:cxn ang="0">
                  <a:pos x="1118" y="3801"/>
                </a:cxn>
                <a:cxn ang="0">
                  <a:pos x="428" y="3396"/>
                </a:cxn>
                <a:cxn ang="0">
                  <a:pos x="113" y="3331"/>
                </a:cxn>
                <a:cxn ang="0">
                  <a:pos x="73" y="3148"/>
                </a:cxn>
                <a:cxn ang="0">
                  <a:pos x="0" y="2762"/>
                </a:cxn>
                <a:cxn ang="0">
                  <a:pos x="83" y="2502"/>
                </a:cxn>
                <a:cxn ang="0">
                  <a:pos x="260" y="2270"/>
                </a:cxn>
                <a:cxn ang="0">
                  <a:pos x="693" y="1744"/>
                </a:cxn>
                <a:cxn ang="0">
                  <a:pos x="928" y="1372"/>
                </a:cxn>
                <a:cxn ang="0">
                  <a:pos x="1240" y="1131"/>
                </a:cxn>
                <a:cxn ang="0">
                  <a:pos x="1343" y="818"/>
                </a:cxn>
                <a:cxn ang="0">
                  <a:pos x="1478" y="350"/>
                </a:cxn>
              </a:cxnLst>
              <a:rect l="0" t="0" r="r" b="b"/>
              <a:pathLst>
                <a:path w="3928" h="3801">
                  <a:moveTo>
                    <a:pt x="1563" y="182"/>
                  </a:moveTo>
                  <a:lnTo>
                    <a:pt x="1585" y="15"/>
                  </a:lnTo>
                  <a:lnTo>
                    <a:pt x="1648" y="67"/>
                  </a:lnTo>
                  <a:lnTo>
                    <a:pt x="1668" y="175"/>
                  </a:lnTo>
                  <a:lnTo>
                    <a:pt x="1991" y="255"/>
                  </a:lnTo>
                  <a:lnTo>
                    <a:pt x="2069" y="352"/>
                  </a:lnTo>
                  <a:lnTo>
                    <a:pt x="2209" y="297"/>
                  </a:lnTo>
                  <a:lnTo>
                    <a:pt x="2224" y="150"/>
                  </a:lnTo>
                  <a:lnTo>
                    <a:pt x="2344" y="0"/>
                  </a:lnTo>
                  <a:lnTo>
                    <a:pt x="2406" y="100"/>
                  </a:lnTo>
                  <a:lnTo>
                    <a:pt x="2416" y="280"/>
                  </a:lnTo>
                  <a:lnTo>
                    <a:pt x="2466" y="370"/>
                  </a:lnTo>
                  <a:lnTo>
                    <a:pt x="2581" y="280"/>
                  </a:lnTo>
                  <a:lnTo>
                    <a:pt x="2799" y="277"/>
                  </a:lnTo>
                  <a:lnTo>
                    <a:pt x="2832" y="405"/>
                  </a:lnTo>
                  <a:lnTo>
                    <a:pt x="3064" y="405"/>
                  </a:lnTo>
                  <a:lnTo>
                    <a:pt x="3450" y="300"/>
                  </a:lnTo>
                  <a:lnTo>
                    <a:pt x="3657" y="162"/>
                  </a:lnTo>
                  <a:lnTo>
                    <a:pt x="3824" y="161"/>
                  </a:lnTo>
                  <a:lnTo>
                    <a:pt x="3892" y="240"/>
                  </a:lnTo>
                  <a:lnTo>
                    <a:pt x="3869" y="460"/>
                  </a:lnTo>
                  <a:lnTo>
                    <a:pt x="3774" y="789"/>
                  </a:lnTo>
                  <a:lnTo>
                    <a:pt x="3839" y="949"/>
                  </a:lnTo>
                  <a:lnTo>
                    <a:pt x="3922" y="1054"/>
                  </a:lnTo>
                  <a:lnTo>
                    <a:pt x="3928" y="1252"/>
                  </a:lnTo>
                  <a:lnTo>
                    <a:pt x="3867" y="1394"/>
                  </a:lnTo>
                  <a:lnTo>
                    <a:pt x="3735" y="1357"/>
                  </a:lnTo>
                  <a:lnTo>
                    <a:pt x="3603" y="1257"/>
                  </a:lnTo>
                  <a:lnTo>
                    <a:pt x="3559" y="1372"/>
                  </a:lnTo>
                  <a:lnTo>
                    <a:pt x="3583" y="1462"/>
                  </a:lnTo>
                  <a:lnTo>
                    <a:pt x="3455" y="1407"/>
                  </a:lnTo>
                  <a:lnTo>
                    <a:pt x="3392" y="1512"/>
                  </a:lnTo>
                  <a:lnTo>
                    <a:pt x="3362" y="1670"/>
                  </a:lnTo>
                  <a:lnTo>
                    <a:pt x="3377" y="1850"/>
                  </a:lnTo>
                  <a:lnTo>
                    <a:pt x="3155" y="2001"/>
                  </a:lnTo>
                  <a:lnTo>
                    <a:pt x="3052" y="2225"/>
                  </a:lnTo>
                  <a:lnTo>
                    <a:pt x="3175" y="2364"/>
                  </a:lnTo>
                  <a:lnTo>
                    <a:pt x="3160" y="2529"/>
                  </a:lnTo>
                  <a:lnTo>
                    <a:pt x="2983" y="2693"/>
                  </a:lnTo>
                  <a:lnTo>
                    <a:pt x="2998" y="2798"/>
                  </a:lnTo>
                  <a:lnTo>
                    <a:pt x="3097" y="2828"/>
                  </a:lnTo>
                  <a:lnTo>
                    <a:pt x="3057" y="2988"/>
                  </a:lnTo>
                  <a:lnTo>
                    <a:pt x="3125" y="3106"/>
                  </a:lnTo>
                  <a:lnTo>
                    <a:pt x="2934" y="3166"/>
                  </a:lnTo>
                  <a:lnTo>
                    <a:pt x="2717" y="3291"/>
                  </a:lnTo>
                  <a:lnTo>
                    <a:pt x="2609" y="3246"/>
                  </a:lnTo>
                  <a:lnTo>
                    <a:pt x="2195" y="3216"/>
                  </a:lnTo>
                  <a:lnTo>
                    <a:pt x="1974" y="3351"/>
                  </a:lnTo>
                  <a:lnTo>
                    <a:pt x="1757" y="3346"/>
                  </a:lnTo>
                  <a:lnTo>
                    <a:pt x="1447" y="3396"/>
                  </a:lnTo>
                  <a:lnTo>
                    <a:pt x="1328" y="3590"/>
                  </a:lnTo>
                  <a:lnTo>
                    <a:pt x="1118" y="3801"/>
                  </a:lnTo>
                  <a:lnTo>
                    <a:pt x="619" y="3561"/>
                  </a:lnTo>
                  <a:lnTo>
                    <a:pt x="428" y="3396"/>
                  </a:lnTo>
                  <a:lnTo>
                    <a:pt x="171" y="3411"/>
                  </a:lnTo>
                  <a:lnTo>
                    <a:pt x="113" y="3331"/>
                  </a:lnTo>
                  <a:lnTo>
                    <a:pt x="176" y="3204"/>
                  </a:lnTo>
                  <a:lnTo>
                    <a:pt x="73" y="3148"/>
                  </a:lnTo>
                  <a:lnTo>
                    <a:pt x="9" y="2948"/>
                  </a:lnTo>
                  <a:lnTo>
                    <a:pt x="0" y="2762"/>
                  </a:lnTo>
                  <a:lnTo>
                    <a:pt x="5" y="2608"/>
                  </a:lnTo>
                  <a:lnTo>
                    <a:pt x="83" y="2502"/>
                  </a:lnTo>
                  <a:lnTo>
                    <a:pt x="84" y="2347"/>
                  </a:lnTo>
                  <a:lnTo>
                    <a:pt x="260" y="2270"/>
                  </a:lnTo>
                  <a:lnTo>
                    <a:pt x="510" y="1789"/>
                  </a:lnTo>
                  <a:lnTo>
                    <a:pt x="693" y="1744"/>
                  </a:lnTo>
                  <a:lnTo>
                    <a:pt x="838" y="1576"/>
                  </a:lnTo>
                  <a:lnTo>
                    <a:pt x="928" y="1372"/>
                  </a:lnTo>
                  <a:lnTo>
                    <a:pt x="1136" y="1317"/>
                  </a:lnTo>
                  <a:lnTo>
                    <a:pt x="1240" y="1131"/>
                  </a:lnTo>
                  <a:lnTo>
                    <a:pt x="1252" y="939"/>
                  </a:lnTo>
                  <a:lnTo>
                    <a:pt x="1343" y="818"/>
                  </a:lnTo>
                  <a:lnTo>
                    <a:pt x="1354" y="668"/>
                  </a:lnTo>
                  <a:lnTo>
                    <a:pt x="1478" y="350"/>
                  </a:lnTo>
                  <a:lnTo>
                    <a:pt x="1563" y="18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80A6C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228054">
                <a:defRPr/>
              </a:pPr>
              <a:endParaRPr lang="zh-CN" altLang="en-US" sz="600">
                <a:solidFill>
                  <a:srgbClr val="005DA9"/>
                </a:solidFill>
                <a:latin typeface="Futura Bk BT" panose="020B0502020204020303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36" name="Google Shape;72;p14">
            <a:extLst>
              <a:ext uri="{FF2B5EF4-FFF2-40B4-BE49-F238E27FC236}">
                <a16:creationId xmlns:a16="http://schemas.microsoft.com/office/drawing/2014/main" id="{B0076C92-CABF-D80F-65AA-FE982B32E9EC}"/>
              </a:ext>
            </a:extLst>
          </p:cNvPr>
          <p:cNvSpPr txBox="1"/>
          <p:nvPr/>
        </p:nvSpPr>
        <p:spPr>
          <a:xfrm>
            <a:off x="746298" y="1213976"/>
            <a:ext cx="1012082" cy="49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39" tIns="121639" rIns="121639" bIns="121639" anchor="t" anchorCtr="0">
            <a:spAutoFit/>
          </a:bodyPr>
          <a:lstStyle/>
          <a:p>
            <a:pPr defTabSz="228054">
              <a:defRPr/>
            </a:pPr>
            <a:r>
              <a:rPr lang="pt-BR" sz="1598" dirty="0">
                <a:solidFill>
                  <a:srgbClr val="005DA9"/>
                </a:solidFill>
                <a:latin typeface="Futura Bk BT" panose="020B0502020204020303" pitchFamily="34" charset="0"/>
                <a:sym typeface="Proxima Nova"/>
              </a:rPr>
              <a:t>NORTE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9CBB5732-D1AE-A7AB-B88B-25D23481C235}"/>
              </a:ext>
            </a:extLst>
          </p:cNvPr>
          <p:cNvGrpSpPr/>
          <p:nvPr/>
        </p:nvGrpSpPr>
        <p:grpSpPr>
          <a:xfrm>
            <a:off x="4134266" y="1603890"/>
            <a:ext cx="2938318" cy="4724048"/>
            <a:chOff x="7693178" y="2501797"/>
            <a:chExt cx="5880845" cy="9454863"/>
          </a:xfrm>
        </p:grpSpPr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5716042C-83AA-92A4-FF6B-45190DD3F4A5}"/>
                </a:ext>
              </a:extLst>
            </p:cNvPr>
            <p:cNvGrpSpPr/>
            <p:nvPr/>
          </p:nvGrpSpPr>
          <p:grpSpPr>
            <a:xfrm>
              <a:off x="7693178" y="10034256"/>
              <a:ext cx="4703766" cy="1922404"/>
              <a:chOff x="7598714" y="10533971"/>
              <a:chExt cx="4707134" cy="1922404"/>
            </a:xfrm>
          </p:grpSpPr>
          <p:cxnSp>
            <p:nvCxnSpPr>
              <p:cNvPr id="49" name="Conector reto 48">
                <a:extLst>
                  <a:ext uri="{FF2B5EF4-FFF2-40B4-BE49-F238E27FC236}">
                    <a16:creationId xmlns:a16="http://schemas.microsoft.com/office/drawing/2014/main" id="{E082977A-2F31-0C4E-A7A9-363BA1926B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8714" y="11240059"/>
                <a:ext cx="2459800" cy="0"/>
              </a:xfrm>
              <a:prstGeom prst="line">
                <a:avLst/>
              </a:prstGeom>
              <a:ln>
                <a:solidFill>
                  <a:srgbClr val="80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Google Shape;72;p14">
                <a:extLst>
                  <a:ext uri="{FF2B5EF4-FFF2-40B4-BE49-F238E27FC236}">
                    <a16:creationId xmlns:a16="http://schemas.microsoft.com/office/drawing/2014/main" id="{9F5FC022-9E23-D9DF-2311-8B0FC736EF72}"/>
                  </a:ext>
                </a:extLst>
              </p:cNvPr>
              <p:cNvSpPr txBox="1"/>
              <p:nvPr/>
            </p:nvSpPr>
            <p:spPr>
              <a:xfrm>
                <a:off x="8862578" y="10533971"/>
                <a:ext cx="3443270" cy="9838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639" tIns="121639" rIns="121639" bIns="121639" anchor="t" anchorCtr="0">
                <a:spAutoFit/>
              </a:bodyPr>
              <a:lstStyle/>
              <a:p>
                <a:pPr defTabSz="228054">
                  <a:defRPr/>
                </a:pPr>
                <a:r>
                  <a:rPr lang="pt-BR" sz="1598">
                    <a:solidFill>
                      <a:srgbClr val="005DA9"/>
                    </a:solidFill>
                    <a:latin typeface="Futura Bk BT" panose="020B0502020204020303" pitchFamily="34" charset="0"/>
                    <a:sym typeface="Proxima Nova"/>
                  </a:rPr>
                  <a:t>SUL</a:t>
                </a:r>
              </a:p>
            </p:txBody>
          </p:sp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E42DD775-675F-353B-91B1-3F588CFF738B}"/>
                  </a:ext>
                </a:extLst>
              </p:cNvPr>
              <p:cNvSpPr txBox="1"/>
              <p:nvPr/>
            </p:nvSpPr>
            <p:spPr>
              <a:xfrm>
                <a:off x="8163931" y="11287270"/>
                <a:ext cx="2712707" cy="1169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28054">
                  <a:defRPr/>
                </a:pPr>
                <a:r>
                  <a:rPr lang="pt-BR" sz="1598">
                    <a:solidFill>
                      <a:srgbClr val="005DA9"/>
                    </a:solidFill>
                    <a:latin typeface="Futura Bk BT" panose="020B0502020204020303" pitchFamily="34" charset="0"/>
                  </a:rPr>
                  <a:t>5 projetos</a:t>
                </a:r>
              </a:p>
              <a:p>
                <a:pPr defTabSz="228054">
                  <a:defRPr/>
                </a:pPr>
                <a:r>
                  <a:rPr lang="pt-BR" sz="1598">
                    <a:solidFill>
                      <a:srgbClr val="005DA9"/>
                    </a:solidFill>
                    <a:latin typeface="Futura Bk BT" panose="020B0502020204020303" pitchFamily="34" charset="0"/>
                  </a:rPr>
                  <a:t>1,21 MM</a:t>
                </a:r>
              </a:p>
            </p:txBody>
          </p:sp>
        </p:grpSp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40D7450A-B934-0A55-B2EE-33871562152F}"/>
                </a:ext>
              </a:extLst>
            </p:cNvPr>
            <p:cNvGrpSpPr/>
            <p:nvPr/>
          </p:nvGrpSpPr>
          <p:grpSpPr>
            <a:xfrm>
              <a:off x="9227093" y="2501797"/>
              <a:ext cx="3832629" cy="1957721"/>
              <a:chOff x="9133725" y="3003669"/>
              <a:chExt cx="3835372" cy="1959125"/>
            </a:xfrm>
          </p:grpSpPr>
          <p:cxnSp>
            <p:nvCxnSpPr>
              <p:cNvPr id="44" name="Conector reto 265">
                <a:extLst>
                  <a:ext uri="{FF2B5EF4-FFF2-40B4-BE49-F238E27FC236}">
                    <a16:creationId xmlns:a16="http://schemas.microsoft.com/office/drawing/2014/main" id="{4EB5E3FF-66DF-CCDC-8E04-76596501D9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33725" y="3799586"/>
                <a:ext cx="2976366" cy="961245"/>
              </a:xfrm>
              <a:prstGeom prst="bentConnector3">
                <a:avLst>
                  <a:gd name="adj1" fmla="val -137"/>
                </a:avLst>
              </a:prstGeom>
              <a:ln>
                <a:solidFill>
                  <a:srgbClr val="80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Google Shape;72;p14">
                <a:extLst>
                  <a:ext uri="{FF2B5EF4-FFF2-40B4-BE49-F238E27FC236}">
                    <a16:creationId xmlns:a16="http://schemas.microsoft.com/office/drawing/2014/main" id="{C8A7B372-06FB-07CA-37C9-955039F243C7}"/>
                  </a:ext>
                </a:extLst>
              </p:cNvPr>
              <p:cNvSpPr txBox="1"/>
              <p:nvPr/>
            </p:nvSpPr>
            <p:spPr>
              <a:xfrm>
                <a:off x="9525824" y="3003669"/>
                <a:ext cx="3443273" cy="984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639" tIns="121639" rIns="121639" bIns="121639" anchor="t" anchorCtr="0">
                <a:spAutoFit/>
              </a:bodyPr>
              <a:lstStyle/>
              <a:p>
                <a:pPr defTabSz="228054">
                  <a:defRPr/>
                </a:pPr>
                <a:r>
                  <a:rPr lang="pt-BR" sz="1598">
                    <a:solidFill>
                      <a:srgbClr val="005DA9"/>
                    </a:solidFill>
                    <a:latin typeface="Futura Bk BT" panose="020B0502020204020303" pitchFamily="34" charset="0"/>
                    <a:sym typeface="Proxima Nova"/>
                  </a:rPr>
                  <a:t>NORDESTE</a:t>
                </a:r>
              </a:p>
            </p:txBody>
          </p:sp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EB5B75B1-2DD5-9A83-B35D-D6ECB58DDDDA}"/>
                  </a:ext>
                </a:extLst>
              </p:cNvPr>
              <p:cNvSpPr txBox="1"/>
              <p:nvPr/>
            </p:nvSpPr>
            <p:spPr>
              <a:xfrm>
                <a:off x="10197891" y="3792851"/>
                <a:ext cx="2738777" cy="1169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28054">
                  <a:defRPr/>
                </a:pPr>
                <a:r>
                  <a:rPr lang="pt-BR" sz="1598" dirty="0">
                    <a:solidFill>
                      <a:srgbClr val="005DA9"/>
                    </a:solidFill>
                    <a:latin typeface="Futura Bk BT" panose="020B0502020204020303" pitchFamily="34" charset="0"/>
                  </a:rPr>
                  <a:t>20 projetos</a:t>
                </a:r>
              </a:p>
              <a:p>
                <a:pPr defTabSz="228054">
                  <a:defRPr/>
                </a:pPr>
                <a:r>
                  <a:rPr lang="pt-BR" sz="1598" dirty="0">
                    <a:solidFill>
                      <a:srgbClr val="005DA9"/>
                    </a:solidFill>
                    <a:latin typeface="Futura Bk BT" panose="020B0502020204020303" pitchFamily="34" charset="0"/>
                  </a:rPr>
                  <a:t>6,03 MM</a:t>
                </a:r>
              </a:p>
            </p:txBody>
          </p:sp>
          <p:pic>
            <p:nvPicPr>
              <p:cNvPr id="47" name="Gráfico 46" descr="Grupo de homens com preenchimento sólido">
                <a:extLst>
                  <a:ext uri="{FF2B5EF4-FFF2-40B4-BE49-F238E27FC236}">
                    <a16:creationId xmlns:a16="http://schemas.microsoft.com/office/drawing/2014/main" id="{063B10C9-FB45-B67B-DCF1-BCBE953E1D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782829" y="4291178"/>
                <a:ext cx="426197" cy="426197"/>
              </a:xfrm>
              <a:prstGeom prst="rect">
                <a:avLst/>
              </a:prstGeom>
            </p:spPr>
          </p:pic>
          <p:pic>
            <p:nvPicPr>
              <p:cNvPr id="48" name="Gráfico 47" descr="Documento com preenchimento sólido">
                <a:extLst>
                  <a:ext uri="{FF2B5EF4-FFF2-40B4-BE49-F238E27FC236}">
                    <a16:creationId xmlns:a16="http://schemas.microsoft.com/office/drawing/2014/main" id="{3D73F0D2-18AE-6C58-1738-83931E1E4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767344" y="3879679"/>
                <a:ext cx="422981" cy="422981"/>
              </a:xfrm>
              <a:prstGeom prst="rect">
                <a:avLst/>
              </a:prstGeom>
            </p:spPr>
          </p:pic>
        </p:grpSp>
        <p:grpSp>
          <p:nvGrpSpPr>
            <p:cNvPr id="40" name="Agrupar 39">
              <a:extLst>
                <a:ext uri="{FF2B5EF4-FFF2-40B4-BE49-F238E27FC236}">
                  <a16:creationId xmlns:a16="http://schemas.microsoft.com/office/drawing/2014/main" id="{39225856-879E-B871-81EC-A55501A94517}"/>
                </a:ext>
              </a:extLst>
            </p:cNvPr>
            <p:cNvGrpSpPr/>
            <p:nvPr/>
          </p:nvGrpSpPr>
          <p:grpSpPr>
            <a:xfrm>
              <a:off x="9737927" y="8422652"/>
              <a:ext cx="3836096" cy="1928423"/>
              <a:chOff x="9644927" y="8922370"/>
              <a:chExt cx="3838843" cy="1928423"/>
            </a:xfrm>
          </p:grpSpPr>
          <p:cxnSp>
            <p:nvCxnSpPr>
              <p:cNvPr id="41" name="Conector reto 40">
                <a:extLst>
                  <a:ext uri="{FF2B5EF4-FFF2-40B4-BE49-F238E27FC236}">
                    <a16:creationId xmlns:a16="http://schemas.microsoft.com/office/drawing/2014/main" id="{583133CC-161B-1419-ED5B-5D2E5524F5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927" y="9628216"/>
                <a:ext cx="2649854" cy="0"/>
              </a:xfrm>
              <a:prstGeom prst="line">
                <a:avLst/>
              </a:prstGeom>
              <a:ln>
                <a:solidFill>
                  <a:srgbClr val="80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Google Shape;72;p14">
                <a:extLst>
                  <a:ext uri="{FF2B5EF4-FFF2-40B4-BE49-F238E27FC236}">
                    <a16:creationId xmlns:a16="http://schemas.microsoft.com/office/drawing/2014/main" id="{B7FC037B-460C-D091-AE00-6E4541401A0E}"/>
                  </a:ext>
                </a:extLst>
              </p:cNvPr>
              <p:cNvSpPr txBox="1"/>
              <p:nvPr/>
            </p:nvSpPr>
            <p:spPr>
              <a:xfrm>
                <a:off x="10040499" y="8922370"/>
                <a:ext cx="3443271" cy="9838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639" tIns="121639" rIns="121639" bIns="121639" anchor="t" anchorCtr="0">
                <a:spAutoFit/>
              </a:bodyPr>
              <a:lstStyle/>
              <a:p>
                <a:pPr defTabSz="228054">
                  <a:defRPr/>
                </a:pPr>
                <a:r>
                  <a:rPr lang="pt-BR" sz="1598" dirty="0">
                    <a:solidFill>
                      <a:srgbClr val="005DA9"/>
                    </a:solidFill>
                    <a:latin typeface="Futura Bk BT" panose="020B0502020204020303" pitchFamily="34" charset="0"/>
                    <a:sym typeface="Proxima Nova"/>
                  </a:rPr>
                  <a:t>SUDESTE</a:t>
                </a:r>
              </a:p>
            </p:txBody>
          </p:sp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3F2E0921-E8BA-A732-D0A2-A0EB093CDE47}"/>
                  </a:ext>
                </a:extLst>
              </p:cNvPr>
              <p:cNvSpPr txBox="1"/>
              <p:nvPr/>
            </p:nvSpPr>
            <p:spPr>
              <a:xfrm>
                <a:off x="10310435" y="9681688"/>
                <a:ext cx="2504023" cy="1169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28054">
                  <a:defRPr/>
                </a:pPr>
                <a:r>
                  <a:rPr lang="pt-BR" sz="1598">
                    <a:solidFill>
                      <a:srgbClr val="005DA9"/>
                    </a:solidFill>
                    <a:latin typeface="Futura Bk BT" panose="020B0502020204020303" pitchFamily="34" charset="0"/>
                  </a:rPr>
                  <a:t>8 projetos</a:t>
                </a:r>
              </a:p>
              <a:p>
                <a:pPr defTabSz="228054">
                  <a:defRPr/>
                </a:pPr>
                <a:r>
                  <a:rPr lang="pt-BR" sz="1598">
                    <a:solidFill>
                      <a:srgbClr val="005DA9"/>
                    </a:solidFill>
                    <a:latin typeface="Futura Bk BT" panose="020B0502020204020303" pitchFamily="34" charset="0"/>
                  </a:rPr>
                  <a:t>2,15 MM</a:t>
                </a:r>
              </a:p>
            </p:txBody>
          </p:sp>
        </p:grpSp>
      </p:grpSp>
      <p:pic>
        <p:nvPicPr>
          <p:cNvPr id="52" name="Gráfico 51" descr="Grupo de homens com preenchimento sólido">
            <a:extLst>
              <a:ext uri="{FF2B5EF4-FFF2-40B4-BE49-F238E27FC236}">
                <a16:creationId xmlns:a16="http://schemas.microsoft.com/office/drawing/2014/main" id="{59833077-E0BF-32AC-1926-2BA807D26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7188" y="6010501"/>
            <a:ext cx="212794" cy="212794"/>
          </a:xfrm>
          <a:prstGeom prst="rect">
            <a:avLst/>
          </a:prstGeom>
        </p:spPr>
      </p:pic>
      <p:pic>
        <p:nvPicPr>
          <p:cNvPr id="53" name="Gráfico 52" descr="Documento com preenchimento sólido">
            <a:extLst>
              <a:ext uri="{FF2B5EF4-FFF2-40B4-BE49-F238E27FC236}">
                <a16:creationId xmlns:a16="http://schemas.microsoft.com/office/drawing/2014/main" id="{219D5191-B71D-CA8B-DA5A-D9CB57B2395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9457" y="5792367"/>
            <a:ext cx="211188" cy="211188"/>
          </a:xfrm>
          <a:prstGeom prst="rect">
            <a:avLst/>
          </a:prstGeom>
        </p:spPr>
      </p:pic>
      <p:pic>
        <p:nvPicPr>
          <p:cNvPr id="54" name="Gráfico 53" descr="Grupo de homens com preenchimento sólido">
            <a:extLst>
              <a:ext uri="{FF2B5EF4-FFF2-40B4-BE49-F238E27FC236}">
                <a16:creationId xmlns:a16="http://schemas.microsoft.com/office/drawing/2014/main" id="{7A08F515-9624-3277-9A19-2D3CEBB121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258" y="5209195"/>
            <a:ext cx="212794" cy="212794"/>
          </a:xfrm>
          <a:prstGeom prst="rect">
            <a:avLst/>
          </a:prstGeom>
        </p:spPr>
      </p:pic>
      <p:grpSp>
        <p:nvGrpSpPr>
          <p:cNvPr id="55" name="Agrupar 54">
            <a:extLst>
              <a:ext uri="{FF2B5EF4-FFF2-40B4-BE49-F238E27FC236}">
                <a16:creationId xmlns:a16="http://schemas.microsoft.com/office/drawing/2014/main" id="{A4725B0A-82DC-B241-A20E-BD7A09DAF7DA}"/>
              </a:ext>
            </a:extLst>
          </p:cNvPr>
          <p:cNvGrpSpPr/>
          <p:nvPr/>
        </p:nvGrpSpPr>
        <p:grpSpPr>
          <a:xfrm>
            <a:off x="766686" y="1575898"/>
            <a:ext cx="2523590" cy="3302125"/>
            <a:chOff x="712565" y="2421709"/>
            <a:chExt cx="5050795" cy="6608979"/>
          </a:xfrm>
        </p:grpSpPr>
        <p:pic>
          <p:nvPicPr>
            <p:cNvPr id="56" name="Gráfico 55" descr="Grupo de homens com preenchimento sólido">
              <a:extLst>
                <a:ext uri="{FF2B5EF4-FFF2-40B4-BE49-F238E27FC236}">
                  <a16:creationId xmlns:a16="http://schemas.microsoft.com/office/drawing/2014/main" id="{57F39092-D107-B37A-7917-48CBD0164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8037" y="2964250"/>
              <a:ext cx="425892" cy="425892"/>
            </a:xfrm>
            <a:prstGeom prst="rect">
              <a:avLst/>
            </a:prstGeom>
          </p:spPr>
        </p:pic>
        <p:pic>
          <p:nvPicPr>
            <p:cNvPr id="57" name="Gráfico 56" descr="Documento com preenchimento sólido">
              <a:extLst>
                <a:ext uri="{FF2B5EF4-FFF2-40B4-BE49-F238E27FC236}">
                  <a16:creationId xmlns:a16="http://schemas.microsoft.com/office/drawing/2014/main" id="{9E233252-708C-9E4B-03EE-4D879CB9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2565" y="2540357"/>
              <a:ext cx="422676" cy="422678"/>
            </a:xfrm>
            <a:prstGeom prst="rect">
              <a:avLst/>
            </a:prstGeom>
          </p:spPr>
        </p:pic>
        <p:grpSp>
          <p:nvGrpSpPr>
            <p:cNvPr id="58" name="Agrupar 57">
              <a:extLst>
                <a:ext uri="{FF2B5EF4-FFF2-40B4-BE49-F238E27FC236}">
                  <a16:creationId xmlns:a16="http://schemas.microsoft.com/office/drawing/2014/main" id="{D68AEB22-954F-E307-0024-7B29B7F97970}"/>
                </a:ext>
              </a:extLst>
            </p:cNvPr>
            <p:cNvGrpSpPr/>
            <p:nvPr/>
          </p:nvGrpSpPr>
          <p:grpSpPr>
            <a:xfrm>
              <a:off x="1397238" y="7072478"/>
              <a:ext cx="4366122" cy="1958210"/>
              <a:chOff x="1298264" y="7577618"/>
              <a:chExt cx="4369249" cy="1959612"/>
            </a:xfrm>
          </p:grpSpPr>
          <p:cxnSp>
            <p:nvCxnSpPr>
              <p:cNvPr id="63" name="Conector reto 62">
                <a:extLst>
                  <a:ext uri="{FF2B5EF4-FFF2-40B4-BE49-F238E27FC236}">
                    <a16:creationId xmlns:a16="http://schemas.microsoft.com/office/drawing/2014/main" id="{10864C36-D2F1-A14A-EE74-F4C98CB039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2968" y="8346074"/>
                <a:ext cx="4144545" cy="12661"/>
              </a:xfrm>
              <a:prstGeom prst="line">
                <a:avLst/>
              </a:prstGeom>
              <a:ln>
                <a:solidFill>
                  <a:srgbClr val="80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Google Shape;72;p14">
                <a:extLst>
                  <a:ext uri="{FF2B5EF4-FFF2-40B4-BE49-F238E27FC236}">
                    <a16:creationId xmlns:a16="http://schemas.microsoft.com/office/drawing/2014/main" id="{33759AD1-BF18-9BFF-7315-8E1310304797}"/>
                  </a:ext>
                </a:extLst>
              </p:cNvPr>
              <p:cNvSpPr txBox="1"/>
              <p:nvPr/>
            </p:nvSpPr>
            <p:spPr>
              <a:xfrm>
                <a:off x="1298264" y="7577618"/>
                <a:ext cx="3905516" cy="9845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639" tIns="121639" rIns="121639" bIns="121639" anchor="t" anchorCtr="0">
                <a:spAutoFit/>
              </a:bodyPr>
              <a:lstStyle/>
              <a:p>
                <a:pPr defTabSz="228054">
                  <a:defRPr/>
                </a:pPr>
                <a:r>
                  <a:rPr lang="pt-BR" sz="1598">
                    <a:solidFill>
                      <a:srgbClr val="005DA9"/>
                    </a:solidFill>
                    <a:latin typeface="Futura Bk BT" panose="020B0502020204020303" pitchFamily="34" charset="0"/>
                    <a:sym typeface="Proxima Nova"/>
                  </a:rPr>
                  <a:t>CENTRO-OESTE</a:t>
                </a:r>
              </a:p>
            </p:txBody>
          </p:sp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B083CA48-34D5-8663-DA81-7651451AD64F}"/>
                  </a:ext>
                </a:extLst>
              </p:cNvPr>
              <p:cNvSpPr txBox="1"/>
              <p:nvPr/>
            </p:nvSpPr>
            <p:spPr>
              <a:xfrm>
                <a:off x="1974393" y="8367289"/>
                <a:ext cx="2437159" cy="116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28054">
                  <a:defRPr/>
                </a:pPr>
                <a:r>
                  <a:rPr lang="pt-BR" sz="1598">
                    <a:solidFill>
                      <a:srgbClr val="005DA9"/>
                    </a:solidFill>
                    <a:latin typeface="Futura Bk BT" panose="020B0502020204020303" pitchFamily="34" charset="0"/>
                  </a:rPr>
                  <a:t>3 projetos</a:t>
                </a:r>
              </a:p>
              <a:p>
                <a:pPr defTabSz="228054">
                  <a:defRPr/>
                </a:pPr>
                <a:r>
                  <a:rPr lang="pt-BR" sz="1598">
                    <a:solidFill>
                      <a:srgbClr val="005DA9"/>
                    </a:solidFill>
                    <a:latin typeface="Futura Bk BT" panose="020B0502020204020303" pitchFamily="34" charset="0"/>
                  </a:rPr>
                  <a:t>0,83 MM</a:t>
                </a:r>
              </a:p>
            </p:txBody>
          </p:sp>
        </p:grpSp>
        <p:pic>
          <p:nvPicPr>
            <p:cNvPr id="59" name="Gráfico 58" descr="Grupo de homens com preenchimento sólido">
              <a:extLst>
                <a:ext uri="{FF2B5EF4-FFF2-40B4-BE49-F238E27FC236}">
                  <a16:creationId xmlns:a16="http://schemas.microsoft.com/office/drawing/2014/main" id="{7A4D017A-0360-00B6-8A0A-7116B7426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85013" y="8422120"/>
              <a:ext cx="425892" cy="425892"/>
            </a:xfrm>
            <a:prstGeom prst="rect">
              <a:avLst/>
            </a:prstGeom>
          </p:spPr>
        </p:pic>
        <p:pic>
          <p:nvPicPr>
            <p:cNvPr id="60" name="Gráfico 59" descr="Documento com preenchimento sólido">
              <a:extLst>
                <a:ext uri="{FF2B5EF4-FFF2-40B4-BE49-F238E27FC236}">
                  <a16:creationId xmlns:a16="http://schemas.microsoft.com/office/drawing/2014/main" id="{3D4A0E69-740B-74FA-B41F-B0681EC7E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69542" y="7985539"/>
              <a:ext cx="422678" cy="422678"/>
            </a:xfrm>
            <a:prstGeom prst="rect">
              <a:avLst/>
            </a:prstGeom>
          </p:spPr>
        </p:pic>
        <p:cxnSp>
          <p:nvCxnSpPr>
            <p:cNvPr id="61" name="Conector reto 213">
              <a:extLst>
                <a:ext uri="{FF2B5EF4-FFF2-40B4-BE49-F238E27FC236}">
                  <a16:creationId xmlns:a16="http://schemas.microsoft.com/office/drawing/2014/main" id="{F5840A22-EE04-BCE1-2A39-F4C7BF8F4A5F}"/>
                </a:ext>
              </a:extLst>
            </p:cNvPr>
            <p:cNvCxnSpPr>
              <a:cxnSpLocks/>
            </p:cNvCxnSpPr>
            <p:nvPr/>
          </p:nvCxnSpPr>
          <p:spPr>
            <a:xfrm>
              <a:off x="838450" y="2456769"/>
              <a:ext cx="2852018" cy="1171094"/>
            </a:xfrm>
            <a:prstGeom prst="bentConnector3">
              <a:avLst>
                <a:gd name="adj1" fmla="val 99838"/>
              </a:avLst>
            </a:prstGeom>
            <a:ln>
              <a:solidFill>
                <a:srgbClr val="80A6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87F18846-0DBB-0A7A-5461-3E800106A8A9}"/>
                </a:ext>
              </a:extLst>
            </p:cNvPr>
            <p:cNvSpPr txBox="1"/>
            <p:nvPr/>
          </p:nvSpPr>
          <p:spPr>
            <a:xfrm>
              <a:off x="1146910" y="2421709"/>
              <a:ext cx="2300270" cy="116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054">
                <a:defRPr/>
              </a:pPr>
              <a:r>
                <a:rPr lang="pt-BR" sz="1598" dirty="0">
                  <a:solidFill>
                    <a:srgbClr val="005DA9"/>
                  </a:solidFill>
                  <a:latin typeface="Futura Bk BT" panose="020B0502020204020303" pitchFamily="34" charset="0"/>
                </a:rPr>
                <a:t>3 projetos</a:t>
              </a:r>
            </a:p>
            <a:p>
              <a:pPr defTabSz="228054">
                <a:defRPr/>
              </a:pPr>
              <a:r>
                <a:rPr lang="pt-BR" sz="1598" dirty="0">
                  <a:solidFill>
                    <a:srgbClr val="005DA9"/>
                  </a:solidFill>
                  <a:latin typeface="Futura Bk BT" panose="020B0502020204020303" pitchFamily="34" charset="0"/>
                </a:rPr>
                <a:t>0,63 MM</a:t>
              </a:r>
            </a:p>
          </p:txBody>
        </p:sp>
      </p:grpSp>
      <p:pic>
        <p:nvPicPr>
          <p:cNvPr id="66" name="Gráfico 65" descr="Documento com preenchimento sólido">
            <a:extLst>
              <a:ext uri="{FF2B5EF4-FFF2-40B4-BE49-F238E27FC236}">
                <a16:creationId xmlns:a16="http://schemas.microsoft.com/office/drawing/2014/main" id="{5CB6CC66-AEE4-669C-B1B3-78B13AE90A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4594" y="4974683"/>
            <a:ext cx="211188" cy="211188"/>
          </a:xfrm>
          <a:prstGeom prst="rect">
            <a:avLst/>
          </a:prstGeom>
        </p:spPr>
      </p:pic>
      <p:sp>
        <p:nvSpPr>
          <p:cNvPr id="67" name="Lágrima 66">
            <a:extLst>
              <a:ext uri="{FF2B5EF4-FFF2-40B4-BE49-F238E27FC236}">
                <a16:creationId xmlns:a16="http://schemas.microsoft.com/office/drawing/2014/main" id="{91C9736C-A025-620B-161B-17F29B5506E7}"/>
              </a:ext>
            </a:extLst>
          </p:cNvPr>
          <p:cNvSpPr/>
          <p:nvPr/>
        </p:nvSpPr>
        <p:spPr>
          <a:xfrm rot="8100000">
            <a:off x="5245075" y="3648825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68" name="Lágrima 67">
            <a:extLst>
              <a:ext uri="{FF2B5EF4-FFF2-40B4-BE49-F238E27FC236}">
                <a16:creationId xmlns:a16="http://schemas.microsoft.com/office/drawing/2014/main" id="{EE05E9C4-21A4-5960-51F2-7B42D97359BC}"/>
              </a:ext>
            </a:extLst>
          </p:cNvPr>
          <p:cNvSpPr/>
          <p:nvPr/>
        </p:nvSpPr>
        <p:spPr>
          <a:xfrm rot="8100000">
            <a:off x="5096418" y="3575907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69" name="Lágrima 68">
            <a:extLst>
              <a:ext uri="{FF2B5EF4-FFF2-40B4-BE49-F238E27FC236}">
                <a16:creationId xmlns:a16="http://schemas.microsoft.com/office/drawing/2014/main" id="{E5F6A8D0-E4DF-9770-EAA1-036D9516D5CD}"/>
              </a:ext>
            </a:extLst>
          </p:cNvPr>
          <p:cNvSpPr/>
          <p:nvPr/>
        </p:nvSpPr>
        <p:spPr>
          <a:xfrm rot="8100000">
            <a:off x="4968426" y="3814242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70" name="Lágrima 69">
            <a:extLst>
              <a:ext uri="{FF2B5EF4-FFF2-40B4-BE49-F238E27FC236}">
                <a16:creationId xmlns:a16="http://schemas.microsoft.com/office/drawing/2014/main" id="{D008EF68-D81C-45C1-BFB8-E58F04E3F4F4}"/>
              </a:ext>
            </a:extLst>
          </p:cNvPr>
          <p:cNvSpPr/>
          <p:nvPr/>
        </p:nvSpPr>
        <p:spPr>
          <a:xfrm rot="8100000">
            <a:off x="5220915" y="3938096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71" name="Lágrima 70">
            <a:extLst>
              <a:ext uri="{FF2B5EF4-FFF2-40B4-BE49-F238E27FC236}">
                <a16:creationId xmlns:a16="http://schemas.microsoft.com/office/drawing/2014/main" id="{39808D65-A718-F592-0390-35A076A7A108}"/>
              </a:ext>
            </a:extLst>
          </p:cNvPr>
          <p:cNvSpPr/>
          <p:nvPr/>
        </p:nvSpPr>
        <p:spPr>
          <a:xfrm rot="8100000">
            <a:off x="4990394" y="3575485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72" name="Lágrima 71">
            <a:extLst>
              <a:ext uri="{FF2B5EF4-FFF2-40B4-BE49-F238E27FC236}">
                <a16:creationId xmlns:a16="http://schemas.microsoft.com/office/drawing/2014/main" id="{52B3FB7F-79AC-8D99-6F19-769767890275}"/>
              </a:ext>
            </a:extLst>
          </p:cNvPr>
          <p:cNvSpPr/>
          <p:nvPr/>
        </p:nvSpPr>
        <p:spPr>
          <a:xfrm rot="8100000">
            <a:off x="5309824" y="3800950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73" name="Lágrima 72">
            <a:extLst>
              <a:ext uri="{FF2B5EF4-FFF2-40B4-BE49-F238E27FC236}">
                <a16:creationId xmlns:a16="http://schemas.microsoft.com/office/drawing/2014/main" id="{74C2EA8E-E263-4A17-9940-04A929E09F1A}"/>
              </a:ext>
            </a:extLst>
          </p:cNvPr>
          <p:cNvSpPr/>
          <p:nvPr/>
        </p:nvSpPr>
        <p:spPr>
          <a:xfrm rot="8100000">
            <a:off x="5621760" y="3708543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74" name="Lágrima 73">
            <a:extLst>
              <a:ext uri="{FF2B5EF4-FFF2-40B4-BE49-F238E27FC236}">
                <a16:creationId xmlns:a16="http://schemas.microsoft.com/office/drawing/2014/main" id="{FE3C5086-EA2D-A95C-2756-7808FB21F783}"/>
              </a:ext>
            </a:extLst>
          </p:cNvPr>
          <p:cNvSpPr/>
          <p:nvPr/>
        </p:nvSpPr>
        <p:spPr>
          <a:xfrm rot="8100000">
            <a:off x="5452534" y="2813523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75" name="Lágrima 74">
            <a:extLst>
              <a:ext uri="{FF2B5EF4-FFF2-40B4-BE49-F238E27FC236}">
                <a16:creationId xmlns:a16="http://schemas.microsoft.com/office/drawing/2014/main" id="{27ED31B0-1690-1814-9106-55F7287BE788}"/>
              </a:ext>
            </a:extLst>
          </p:cNvPr>
          <p:cNvSpPr/>
          <p:nvPr/>
        </p:nvSpPr>
        <p:spPr>
          <a:xfrm rot="8100000">
            <a:off x="5371021" y="4536440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76" name="Lágrima 75">
            <a:extLst>
              <a:ext uri="{FF2B5EF4-FFF2-40B4-BE49-F238E27FC236}">
                <a16:creationId xmlns:a16="http://schemas.microsoft.com/office/drawing/2014/main" id="{47AD25F6-629E-4794-29CF-C190ACC9A9D5}"/>
              </a:ext>
            </a:extLst>
          </p:cNvPr>
          <p:cNvSpPr/>
          <p:nvPr/>
        </p:nvSpPr>
        <p:spPr>
          <a:xfrm rot="8100000">
            <a:off x="4543959" y="4115501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77" name="Lágrima 76">
            <a:extLst>
              <a:ext uri="{FF2B5EF4-FFF2-40B4-BE49-F238E27FC236}">
                <a16:creationId xmlns:a16="http://schemas.microsoft.com/office/drawing/2014/main" id="{B7C1D7E5-C0E2-4FBA-F48F-CE17D37D173B}"/>
              </a:ext>
            </a:extLst>
          </p:cNvPr>
          <p:cNvSpPr/>
          <p:nvPr/>
        </p:nvSpPr>
        <p:spPr>
          <a:xfrm rot="8100000">
            <a:off x="4414482" y="4167876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78" name="Lágrima 77">
            <a:extLst>
              <a:ext uri="{FF2B5EF4-FFF2-40B4-BE49-F238E27FC236}">
                <a16:creationId xmlns:a16="http://schemas.microsoft.com/office/drawing/2014/main" id="{2B090362-960A-7EAC-2FEC-CDE264F9D177}"/>
              </a:ext>
            </a:extLst>
          </p:cNvPr>
          <p:cNvSpPr/>
          <p:nvPr/>
        </p:nvSpPr>
        <p:spPr>
          <a:xfrm rot="8100000">
            <a:off x="4454918" y="4076798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79" name="Lágrima 78">
            <a:extLst>
              <a:ext uri="{FF2B5EF4-FFF2-40B4-BE49-F238E27FC236}">
                <a16:creationId xmlns:a16="http://schemas.microsoft.com/office/drawing/2014/main" id="{D9D80489-F0EC-D70F-773A-193BE8BE8C87}"/>
              </a:ext>
            </a:extLst>
          </p:cNvPr>
          <p:cNvSpPr/>
          <p:nvPr/>
        </p:nvSpPr>
        <p:spPr>
          <a:xfrm rot="8100000">
            <a:off x="5122758" y="4249237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/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80" name="Lágrima 79">
            <a:extLst>
              <a:ext uri="{FF2B5EF4-FFF2-40B4-BE49-F238E27FC236}">
                <a16:creationId xmlns:a16="http://schemas.microsoft.com/office/drawing/2014/main" id="{1472465A-7A26-74CE-DA75-FDBBF3DFE445}"/>
              </a:ext>
            </a:extLst>
          </p:cNvPr>
          <p:cNvSpPr/>
          <p:nvPr/>
        </p:nvSpPr>
        <p:spPr>
          <a:xfrm rot="8100000">
            <a:off x="4774664" y="4395209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/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81" name="Lágrima 80">
            <a:extLst>
              <a:ext uri="{FF2B5EF4-FFF2-40B4-BE49-F238E27FC236}">
                <a16:creationId xmlns:a16="http://schemas.microsoft.com/office/drawing/2014/main" id="{2FCF4D5E-298D-86ED-AD63-D55C32F686C2}"/>
              </a:ext>
            </a:extLst>
          </p:cNvPr>
          <p:cNvSpPr/>
          <p:nvPr/>
        </p:nvSpPr>
        <p:spPr>
          <a:xfrm rot="8100000">
            <a:off x="4884760" y="4146634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/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82" name="Lágrima 81">
            <a:extLst>
              <a:ext uri="{FF2B5EF4-FFF2-40B4-BE49-F238E27FC236}">
                <a16:creationId xmlns:a16="http://schemas.microsoft.com/office/drawing/2014/main" id="{6A02EC57-20CF-95A0-6C3C-FC64CE517F77}"/>
              </a:ext>
            </a:extLst>
          </p:cNvPr>
          <p:cNvSpPr/>
          <p:nvPr/>
        </p:nvSpPr>
        <p:spPr>
          <a:xfrm rot="8100000">
            <a:off x="3889929" y="2912373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83" name="Lágrima 82">
            <a:extLst>
              <a:ext uri="{FF2B5EF4-FFF2-40B4-BE49-F238E27FC236}">
                <a16:creationId xmlns:a16="http://schemas.microsoft.com/office/drawing/2014/main" id="{CF6BE891-5C63-3F29-C5CE-6B4FD76832AE}"/>
              </a:ext>
            </a:extLst>
          </p:cNvPr>
          <p:cNvSpPr/>
          <p:nvPr/>
        </p:nvSpPr>
        <p:spPr>
          <a:xfrm rot="8100000">
            <a:off x="4324781" y="2478206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84" name="Lágrima 83">
            <a:extLst>
              <a:ext uri="{FF2B5EF4-FFF2-40B4-BE49-F238E27FC236}">
                <a16:creationId xmlns:a16="http://schemas.microsoft.com/office/drawing/2014/main" id="{28198C40-854B-70C3-1B8E-1CDEB1245556}"/>
              </a:ext>
            </a:extLst>
          </p:cNvPr>
          <p:cNvSpPr/>
          <p:nvPr/>
        </p:nvSpPr>
        <p:spPr>
          <a:xfrm rot="8100000">
            <a:off x="5593941" y="3169103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85" name="Lágrima 84">
            <a:extLst>
              <a:ext uri="{FF2B5EF4-FFF2-40B4-BE49-F238E27FC236}">
                <a16:creationId xmlns:a16="http://schemas.microsoft.com/office/drawing/2014/main" id="{25016AFB-E1A0-EE54-F221-E5447F0B303F}"/>
              </a:ext>
            </a:extLst>
          </p:cNvPr>
          <p:cNvSpPr/>
          <p:nvPr/>
        </p:nvSpPr>
        <p:spPr>
          <a:xfrm rot="8100000">
            <a:off x="6030765" y="3244344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86" name="Lágrima 85">
            <a:extLst>
              <a:ext uri="{FF2B5EF4-FFF2-40B4-BE49-F238E27FC236}">
                <a16:creationId xmlns:a16="http://schemas.microsoft.com/office/drawing/2014/main" id="{86C5D92B-E556-CABE-F8BE-A875FA62AD4D}"/>
              </a:ext>
            </a:extLst>
          </p:cNvPr>
          <p:cNvSpPr/>
          <p:nvPr/>
        </p:nvSpPr>
        <p:spPr>
          <a:xfrm rot="8100000">
            <a:off x="5742195" y="3239421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87" name="Lágrima 86">
            <a:extLst>
              <a:ext uri="{FF2B5EF4-FFF2-40B4-BE49-F238E27FC236}">
                <a16:creationId xmlns:a16="http://schemas.microsoft.com/office/drawing/2014/main" id="{F4DDAFE1-ABD5-7471-C299-A7EECC943B4C}"/>
              </a:ext>
            </a:extLst>
          </p:cNvPr>
          <p:cNvSpPr/>
          <p:nvPr/>
        </p:nvSpPr>
        <p:spPr>
          <a:xfrm rot="8100000">
            <a:off x="6071631" y="3173219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88" name="Lágrima 87">
            <a:extLst>
              <a:ext uri="{FF2B5EF4-FFF2-40B4-BE49-F238E27FC236}">
                <a16:creationId xmlns:a16="http://schemas.microsoft.com/office/drawing/2014/main" id="{0639A743-18AF-D7B6-FAA6-EA70EEFB4BA9}"/>
              </a:ext>
            </a:extLst>
          </p:cNvPr>
          <p:cNvSpPr/>
          <p:nvPr/>
        </p:nvSpPr>
        <p:spPr>
          <a:xfrm rot="8100000">
            <a:off x="3774157" y="5202563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89" name="Lágrima 88">
            <a:extLst>
              <a:ext uri="{FF2B5EF4-FFF2-40B4-BE49-F238E27FC236}">
                <a16:creationId xmlns:a16="http://schemas.microsoft.com/office/drawing/2014/main" id="{8CD64654-6C79-65FF-78FC-141D0E8F3F40}"/>
              </a:ext>
            </a:extLst>
          </p:cNvPr>
          <p:cNvSpPr/>
          <p:nvPr/>
        </p:nvSpPr>
        <p:spPr>
          <a:xfrm rot="8100000">
            <a:off x="4082389" y="5040715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90" name="Lágrima 89">
            <a:extLst>
              <a:ext uri="{FF2B5EF4-FFF2-40B4-BE49-F238E27FC236}">
                <a16:creationId xmlns:a16="http://schemas.microsoft.com/office/drawing/2014/main" id="{239C5ABC-63D1-993A-0EA4-899F755A72C8}"/>
              </a:ext>
            </a:extLst>
          </p:cNvPr>
          <p:cNvSpPr/>
          <p:nvPr/>
        </p:nvSpPr>
        <p:spPr>
          <a:xfrm rot="8100000">
            <a:off x="4077873" y="5221060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91" name="Lágrima 90">
            <a:extLst>
              <a:ext uri="{FF2B5EF4-FFF2-40B4-BE49-F238E27FC236}">
                <a16:creationId xmlns:a16="http://schemas.microsoft.com/office/drawing/2014/main" id="{F3F5D38C-5E1E-7FBA-F33B-DDBBB6A5E99B}"/>
              </a:ext>
            </a:extLst>
          </p:cNvPr>
          <p:cNvSpPr/>
          <p:nvPr/>
        </p:nvSpPr>
        <p:spPr>
          <a:xfrm rot="8100000">
            <a:off x="4167564" y="5272592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92" name="Lágrima 91">
            <a:extLst>
              <a:ext uri="{FF2B5EF4-FFF2-40B4-BE49-F238E27FC236}">
                <a16:creationId xmlns:a16="http://schemas.microsoft.com/office/drawing/2014/main" id="{842DFA46-557C-2AAF-D636-6FBAB641AB87}"/>
              </a:ext>
            </a:extLst>
          </p:cNvPr>
          <p:cNvSpPr/>
          <p:nvPr/>
        </p:nvSpPr>
        <p:spPr>
          <a:xfrm rot="8100000">
            <a:off x="4954749" y="4938236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/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93" name="Lágrima 92">
            <a:extLst>
              <a:ext uri="{FF2B5EF4-FFF2-40B4-BE49-F238E27FC236}">
                <a16:creationId xmlns:a16="http://schemas.microsoft.com/office/drawing/2014/main" id="{06C41DBC-7999-B3B7-9D60-FE054E15A510}"/>
              </a:ext>
            </a:extLst>
          </p:cNvPr>
          <p:cNvSpPr/>
          <p:nvPr/>
        </p:nvSpPr>
        <p:spPr>
          <a:xfrm rot="8100000">
            <a:off x="5023239" y="4920352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/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94" name="Lágrima 93">
            <a:extLst>
              <a:ext uri="{FF2B5EF4-FFF2-40B4-BE49-F238E27FC236}">
                <a16:creationId xmlns:a16="http://schemas.microsoft.com/office/drawing/2014/main" id="{0493746F-6DF2-7562-F5B1-0289BCFEDF45}"/>
              </a:ext>
            </a:extLst>
          </p:cNvPr>
          <p:cNvSpPr/>
          <p:nvPr/>
        </p:nvSpPr>
        <p:spPr>
          <a:xfrm rot="8100000">
            <a:off x="5923427" y="2882796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/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95" name="Lágrima 94">
            <a:extLst>
              <a:ext uri="{FF2B5EF4-FFF2-40B4-BE49-F238E27FC236}">
                <a16:creationId xmlns:a16="http://schemas.microsoft.com/office/drawing/2014/main" id="{CD8B4E4C-4702-AC3F-21E8-75E412EF10CD}"/>
              </a:ext>
            </a:extLst>
          </p:cNvPr>
          <p:cNvSpPr/>
          <p:nvPr/>
        </p:nvSpPr>
        <p:spPr>
          <a:xfrm rot="8100000">
            <a:off x="6017996" y="2911532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/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96" name="Lágrima 95">
            <a:extLst>
              <a:ext uri="{FF2B5EF4-FFF2-40B4-BE49-F238E27FC236}">
                <a16:creationId xmlns:a16="http://schemas.microsoft.com/office/drawing/2014/main" id="{DCAAFC5D-3055-6037-C945-5B7FDFF575A6}"/>
              </a:ext>
            </a:extLst>
          </p:cNvPr>
          <p:cNvSpPr/>
          <p:nvPr/>
        </p:nvSpPr>
        <p:spPr>
          <a:xfrm rot="8100000">
            <a:off x="2899594" y="3562067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97" name="Lágrima 96">
            <a:extLst>
              <a:ext uri="{FF2B5EF4-FFF2-40B4-BE49-F238E27FC236}">
                <a16:creationId xmlns:a16="http://schemas.microsoft.com/office/drawing/2014/main" id="{3614172A-B3C1-A066-4F70-B72BA639B447}"/>
              </a:ext>
            </a:extLst>
          </p:cNvPr>
          <p:cNvSpPr/>
          <p:nvPr/>
        </p:nvSpPr>
        <p:spPr>
          <a:xfrm rot="8100000">
            <a:off x="4032615" y="5815852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98" name="Lágrima 97">
            <a:extLst>
              <a:ext uri="{FF2B5EF4-FFF2-40B4-BE49-F238E27FC236}">
                <a16:creationId xmlns:a16="http://schemas.microsoft.com/office/drawing/2014/main" id="{226CD3FA-697C-8389-A5E0-3198AD918DB7}"/>
              </a:ext>
            </a:extLst>
          </p:cNvPr>
          <p:cNvSpPr/>
          <p:nvPr/>
        </p:nvSpPr>
        <p:spPr>
          <a:xfrm rot="8100000">
            <a:off x="5787001" y="3431003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/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99" name="Lágrima 98">
            <a:extLst>
              <a:ext uri="{FF2B5EF4-FFF2-40B4-BE49-F238E27FC236}">
                <a16:creationId xmlns:a16="http://schemas.microsoft.com/office/drawing/2014/main" id="{16A4157B-D048-1C02-3111-E1D02D85CA35}"/>
              </a:ext>
            </a:extLst>
          </p:cNvPr>
          <p:cNvSpPr/>
          <p:nvPr/>
        </p:nvSpPr>
        <p:spPr>
          <a:xfrm rot="8100000">
            <a:off x="5838543" y="3465191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/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100" name="Lágrima 99">
            <a:extLst>
              <a:ext uri="{FF2B5EF4-FFF2-40B4-BE49-F238E27FC236}">
                <a16:creationId xmlns:a16="http://schemas.microsoft.com/office/drawing/2014/main" id="{6CAF593F-B8AA-DBF6-3ACF-3F08E7F78912}"/>
              </a:ext>
            </a:extLst>
          </p:cNvPr>
          <p:cNvSpPr/>
          <p:nvPr/>
        </p:nvSpPr>
        <p:spPr>
          <a:xfrm rot="8100000">
            <a:off x="5776337" y="3579490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/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101" name="Lágrima 100">
            <a:extLst>
              <a:ext uri="{FF2B5EF4-FFF2-40B4-BE49-F238E27FC236}">
                <a16:creationId xmlns:a16="http://schemas.microsoft.com/office/drawing/2014/main" id="{E280F7F8-FDEE-3672-B765-7201D31A6C2C}"/>
              </a:ext>
            </a:extLst>
          </p:cNvPr>
          <p:cNvSpPr/>
          <p:nvPr/>
        </p:nvSpPr>
        <p:spPr>
          <a:xfrm rot="8100000">
            <a:off x="5819716" y="2889793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/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102" name="Lágrima 101">
            <a:extLst>
              <a:ext uri="{FF2B5EF4-FFF2-40B4-BE49-F238E27FC236}">
                <a16:creationId xmlns:a16="http://schemas.microsoft.com/office/drawing/2014/main" id="{295F6F79-0FF8-B071-3CA3-6A203BDAE54A}"/>
              </a:ext>
            </a:extLst>
          </p:cNvPr>
          <p:cNvSpPr/>
          <p:nvPr/>
        </p:nvSpPr>
        <p:spPr>
          <a:xfrm rot="8100000">
            <a:off x="4500580" y="4818729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103" name="Lágrima 102">
            <a:extLst>
              <a:ext uri="{FF2B5EF4-FFF2-40B4-BE49-F238E27FC236}">
                <a16:creationId xmlns:a16="http://schemas.microsoft.com/office/drawing/2014/main" id="{4FEF1D65-3DC8-27DE-00BC-8439C3F62F73}"/>
              </a:ext>
            </a:extLst>
          </p:cNvPr>
          <p:cNvSpPr/>
          <p:nvPr/>
        </p:nvSpPr>
        <p:spPr>
          <a:xfrm rot="8100000">
            <a:off x="4340368" y="4914712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104" name="TextBox 184">
            <a:extLst>
              <a:ext uri="{FF2B5EF4-FFF2-40B4-BE49-F238E27FC236}">
                <a16:creationId xmlns:a16="http://schemas.microsoft.com/office/drawing/2014/main" id="{C45F28A8-BF43-82B4-CCB0-09F650ABAC66}"/>
              </a:ext>
            </a:extLst>
          </p:cNvPr>
          <p:cNvSpPr txBox="1"/>
          <p:nvPr/>
        </p:nvSpPr>
        <p:spPr>
          <a:xfrm>
            <a:off x="739097" y="5308347"/>
            <a:ext cx="2907738" cy="1076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71359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359" algn="l" defTabSz="171359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717" algn="l" defTabSz="171359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076" algn="l" defTabSz="171359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434" algn="l" defTabSz="171359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56793" algn="l" defTabSz="171359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28151" algn="l" defTabSz="171359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99510" algn="l" defTabSz="171359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0868" algn="l" defTabSz="171359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0771">
              <a:defRPr/>
            </a:pPr>
            <a:r>
              <a:rPr lang="en-US" sz="3997" dirty="0">
                <a:solidFill>
                  <a:srgbClr val="005DA9"/>
                </a:solidFill>
                <a:latin typeface="Futura Bk BT" panose="020B0502020204020303" pitchFamily="34" charset="0"/>
                <a:cs typeface="Arial"/>
              </a:rPr>
              <a:t>42% </a:t>
            </a:r>
          </a:p>
          <a:p>
            <a:pPr defTabSz="910771">
              <a:defRPr/>
            </a:pPr>
            <a:r>
              <a:rPr lang="en-US" sz="1599" dirty="0" err="1">
                <a:solidFill>
                  <a:srgbClr val="005DA9"/>
                </a:solidFill>
                <a:latin typeface="Futura Bk BT" panose="020B0502020204020303" pitchFamily="34" charset="0"/>
                <a:cs typeface="Arial"/>
              </a:rPr>
              <a:t>Habilitados</a:t>
            </a:r>
            <a:r>
              <a:rPr lang="en-US" sz="1599" dirty="0">
                <a:solidFill>
                  <a:srgbClr val="005DA9"/>
                </a:solidFill>
                <a:latin typeface="Futura Bk BT" panose="020B0502020204020303" pitchFamily="34" charset="0"/>
                <a:cs typeface="Arial"/>
              </a:rPr>
              <a:t> </a:t>
            </a:r>
          </a:p>
          <a:p>
            <a:pPr defTabSz="910771">
              <a:defRPr/>
            </a:pPr>
            <a:r>
              <a:rPr lang="en-US" sz="1399" dirty="0">
                <a:solidFill>
                  <a:srgbClr val="005DA9"/>
                </a:solidFill>
                <a:latin typeface="Futura Bk BT" panose="020B0502020204020303" pitchFamily="34" charset="0"/>
                <a:cs typeface="Arial"/>
              </a:rPr>
              <a:t>(86 </a:t>
            </a:r>
            <a:r>
              <a:rPr lang="en-US" sz="1399" dirty="0" err="1">
                <a:solidFill>
                  <a:srgbClr val="005DA9"/>
                </a:solidFill>
                <a:latin typeface="Futura Bk BT" panose="020B0502020204020303" pitchFamily="34" charset="0"/>
                <a:cs typeface="Arial"/>
              </a:rPr>
              <a:t>arranjos</a:t>
            </a:r>
            <a:r>
              <a:rPr lang="en-US" sz="1399" dirty="0">
                <a:solidFill>
                  <a:srgbClr val="005DA9"/>
                </a:solidFill>
                <a:latin typeface="Futura Bk BT" panose="020B0502020204020303" pitchFamily="34" charset="0"/>
                <a:cs typeface="Arial"/>
              </a:rPr>
              <a:t> </a:t>
            </a:r>
            <a:r>
              <a:rPr lang="en-US" sz="1399" dirty="0" err="1">
                <a:solidFill>
                  <a:srgbClr val="005DA9"/>
                </a:solidFill>
                <a:latin typeface="Futura Bk BT" panose="020B0502020204020303" pitchFamily="34" charset="0"/>
                <a:cs typeface="Arial"/>
              </a:rPr>
              <a:t>regionais</a:t>
            </a:r>
            <a:r>
              <a:rPr lang="en-US" sz="1399" dirty="0">
                <a:solidFill>
                  <a:srgbClr val="005DA9"/>
                </a:solidFill>
                <a:latin typeface="Futura Bk BT" panose="020B0502020204020303" pitchFamily="34" charset="0"/>
                <a:cs typeface="Arial"/>
              </a:rPr>
              <a:t> </a:t>
            </a:r>
            <a:r>
              <a:rPr lang="en-US" sz="1399" dirty="0" err="1">
                <a:solidFill>
                  <a:srgbClr val="005DA9"/>
                </a:solidFill>
                <a:latin typeface="Futura Bk BT" panose="020B0502020204020303" pitchFamily="34" charset="0"/>
                <a:cs typeface="Arial"/>
              </a:rPr>
              <a:t>inscritos</a:t>
            </a:r>
            <a:r>
              <a:rPr lang="en-US" sz="1399" dirty="0">
                <a:solidFill>
                  <a:srgbClr val="005DA9"/>
                </a:solidFill>
                <a:latin typeface="Futura Bk BT" panose="020B0502020204020303" pitchFamily="34" charset="0"/>
                <a:cs typeface="Arial"/>
              </a:rPr>
              <a:t>)</a:t>
            </a:r>
            <a:endParaRPr lang="en-US" sz="2398" dirty="0">
              <a:solidFill>
                <a:srgbClr val="005DA9"/>
              </a:solidFill>
              <a:latin typeface="Futura Bk BT" panose="020B0502020204020303" pitchFamily="34" charset="0"/>
              <a:cs typeface="Arial"/>
            </a:endParaRPr>
          </a:p>
        </p:txBody>
      </p:sp>
      <p:sp>
        <p:nvSpPr>
          <p:cNvPr id="105" name="Lágrima 104">
            <a:extLst>
              <a:ext uri="{FF2B5EF4-FFF2-40B4-BE49-F238E27FC236}">
                <a16:creationId xmlns:a16="http://schemas.microsoft.com/office/drawing/2014/main" id="{90330714-78A1-4EC7-EF99-B720413586BC}"/>
              </a:ext>
            </a:extLst>
          </p:cNvPr>
          <p:cNvSpPr/>
          <p:nvPr/>
        </p:nvSpPr>
        <p:spPr>
          <a:xfrm rot="8100000">
            <a:off x="5527164" y="4032238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sp>
        <p:nvSpPr>
          <p:cNvPr id="106" name="Lágrima 105">
            <a:extLst>
              <a:ext uri="{FF2B5EF4-FFF2-40B4-BE49-F238E27FC236}">
                <a16:creationId xmlns:a16="http://schemas.microsoft.com/office/drawing/2014/main" id="{B5EFA1E2-D88E-1D74-668A-97E7E5FB3C2F}"/>
              </a:ext>
            </a:extLst>
          </p:cNvPr>
          <p:cNvSpPr/>
          <p:nvPr/>
        </p:nvSpPr>
        <p:spPr>
          <a:xfrm rot="8100000">
            <a:off x="5455468" y="4262998"/>
            <a:ext cx="61941" cy="60753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054">
              <a:defRPr/>
            </a:pPr>
            <a:endParaRPr lang="pt-BR" sz="897">
              <a:solidFill>
                <a:srgbClr val="005DA9"/>
              </a:solidFill>
              <a:latin typeface="Futura Bk BT" panose="020B0502020204020303" pitchFamily="34" charset="0"/>
            </a:endParaRPr>
          </a:p>
        </p:txBody>
      </p:sp>
      <p:grpSp>
        <p:nvGrpSpPr>
          <p:cNvPr id="107" name="Agrupar 106">
            <a:extLst>
              <a:ext uri="{FF2B5EF4-FFF2-40B4-BE49-F238E27FC236}">
                <a16:creationId xmlns:a16="http://schemas.microsoft.com/office/drawing/2014/main" id="{521822D1-B6AD-6B1A-C8C5-7D1E58DCF524}"/>
              </a:ext>
            </a:extLst>
          </p:cNvPr>
          <p:cNvGrpSpPr/>
          <p:nvPr/>
        </p:nvGrpSpPr>
        <p:grpSpPr>
          <a:xfrm>
            <a:off x="8027593" y="1608540"/>
            <a:ext cx="3626760" cy="4044115"/>
            <a:chOff x="14165525" y="2189236"/>
            <a:chExt cx="7258714" cy="8094022"/>
          </a:xfrm>
        </p:grpSpPr>
        <p:sp>
          <p:nvSpPr>
            <p:cNvPr id="108" name="Retângulo 107">
              <a:extLst>
                <a:ext uri="{FF2B5EF4-FFF2-40B4-BE49-F238E27FC236}">
                  <a16:creationId xmlns:a16="http://schemas.microsoft.com/office/drawing/2014/main" id="{A34DBEEA-2C22-A181-0A4D-ED979CDB5444}"/>
                </a:ext>
              </a:extLst>
            </p:cNvPr>
            <p:cNvSpPr/>
            <p:nvPr/>
          </p:nvSpPr>
          <p:spPr>
            <a:xfrm>
              <a:off x="14165525" y="2189236"/>
              <a:ext cx="6857345" cy="8094022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99" dirty="0">
                <a:latin typeface="Futura Bk BT" panose="020B0502020204020303" pitchFamily="34" charset="0"/>
              </a:endParaRPr>
            </a:p>
          </p:txBody>
        </p:sp>
        <p:grpSp>
          <p:nvGrpSpPr>
            <p:cNvPr id="109" name="Agrupar 108">
              <a:extLst>
                <a:ext uri="{FF2B5EF4-FFF2-40B4-BE49-F238E27FC236}">
                  <a16:creationId xmlns:a16="http://schemas.microsoft.com/office/drawing/2014/main" id="{3CCA000B-A09F-6FE0-2F81-C77641A8C071}"/>
                </a:ext>
              </a:extLst>
            </p:cNvPr>
            <p:cNvGrpSpPr/>
            <p:nvPr/>
          </p:nvGrpSpPr>
          <p:grpSpPr>
            <a:xfrm>
              <a:off x="14636263" y="2568424"/>
              <a:ext cx="6787976" cy="7591325"/>
              <a:chOff x="14636263" y="2568424"/>
              <a:chExt cx="6787976" cy="7591325"/>
            </a:xfrm>
          </p:grpSpPr>
          <p:sp>
            <p:nvSpPr>
              <p:cNvPr id="110" name="TextBox 160">
                <a:extLst>
                  <a:ext uri="{FF2B5EF4-FFF2-40B4-BE49-F238E27FC236}">
                    <a16:creationId xmlns:a16="http://schemas.microsoft.com/office/drawing/2014/main" id="{74D5EBD2-4A22-C719-A01B-CECF90F4C266}"/>
                  </a:ext>
                </a:extLst>
              </p:cNvPr>
              <p:cNvSpPr txBox="1"/>
              <p:nvPr/>
            </p:nvSpPr>
            <p:spPr>
              <a:xfrm>
                <a:off x="15760175" y="7694721"/>
                <a:ext cx="3074608" cy="430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en-US"/>
                </a:defPPr>
                <a:lvl1pPr marL="0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1359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42717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14076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434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56793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28151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99510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70868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0771">
                  <a:defRPr/>
                </a:pPr>
                <a:r>
                  <a:rPr lang="pt-BR" sz="1398" dirty="0">
                    <a:solidFill>
                      <a:prstClr val="white"/>
                    </a:solidFill>
                    <a:latin typeface="Futura Bk BT" panose="020B0502020204020303" pitchFamily="34" charset="0"/>
                    <a:cs typeface="Arial"/>
                  </a:rPr>
                  <a:t>POPULAÇÃO</a:t>
                </a:r>
                <a:endParaRPr lang="en-US" sz="1398" dirty="0">
                  <a:solidFill>
                    <a:prstClr val="white"/>
                  </a:solidFill>
                  <a:latin typeface="Futura Bk BT" panose="020B0502020204020303" pitchFamily="34" charset="0"/>
                  <a:cs typeface="Arial"/>
                </a:endParaRPr>
              </a:p>
            </p:txBody>
          </p:sp>
          <p:sp>
            <p:nvSpPr>
              <p:cNvPr id="111" name="TextBox 184">
                <a:extLst>
                  <a:ext uri="{FF2B5EF4-FFF2-40B4-BE49-F238E27FC236}">
                    <a16:creationId xmlns:a16="http://schemas.microsoft.com/office/drawing/2014/main" id="{A1469C3E-C3B7-DA7D-FD87-509350760092}"/>
                  </a:ext>
                </a:extLst>
              </p:cNvPr>
              <p:cNvSpPr txBox="1"/>
              <p:nvPr/>
            </p:nvSpPr>
            <p:spPr>
              <a:xfrm>
                <a:off x="15760175" y="6524261"/>
                <a:ext cx="4388725" cy="1106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1359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42717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14076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434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56793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28151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99510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70868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0771">
                  <a:defRPr/>
                </a:pPr>
                <a:r>
                  <a:rPr lang="en-US" sz="3594" dirty="0">
                    <a:solidFill>
                      <a:srgbClr val="FFC000"/>
                    </a:solidFill>
                    <a:latin typeface="Futura Bk BT" panose="020B0502020204020303" pitchFamily="34" charset="0"/>
                    <a:cs typeface="Arial"/>
                  </a:rPr>
                  <a:t>10,8 mi</a:t>
                </a:r>
              </a:p>
            </p:txBody>
          </p:sp>
          <p:pic>
            <p:nvPicPr>
              <p:cNvPr id="112" name="Gráfico 111" descr="Grupo de homens com preenchimento sólido">
                <a:extLst>
                  <a:ext uri="{FF2B5EF4-FFF2-40B4-BE49-F238E27FC236}">
                    <a16:creationId xmlns:a16="http://schemas.microsoft.com/office/drawing/2014/main" id="{717D862C-2D40-64CE-1A0F-A38633B8D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14636917" y="6629529"/>
                <a:ext cx="913092" cy="913094"/>
              </a:xfrm>
              <a:prstGeom prst="rect">
                <a:avLst/>
              </a:prstGeom>
            </p:spPr>
          </p:pic>
          <p:sp>
            <p:nvSpPr>
              <p:cNvPr id="113" name="TextBox 160">
                <a:extLst>
                  <a:ext uri="{FF2B5EF4-FFF2-40B4-BE49-F238E27FC236}">
                    <a16:creationId xmlns:a16="http://schemas.microsoft.com/office/drawing/2014/main" id="{DC3AF355-6D79-DC99-DB78-867C11C9C600}"/>
                  </a:ext>
                </a:extLst>
              </p:cNvPr>
              <p:cNvSpPr txBox="1"/>
              <p:nvPr/>
            </p:nvSpPr>
            <p:spPr>
              <a:xfrm>
                <a:off x="15760175" y="9729195"/>
                <a:ext cx="5423580" cy="430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en-US"/>
                </a:defPPr>
                <a:lvl1pPr marL="0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1359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42717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14076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434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56793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28151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99510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70868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0771">
                  <a:defRPr/>
                </a:pPr>
                <a:r>
                  <a:rPr lang="pt-BR" sz="1398" dirty="0">
                    <a:solidFill>
                      <a:prstClr val="white"/>
                    </a:solidFill>
                    <a:latin typeface="Futura Bk BT" panose="020B0502020204020303" pitchFamily="34" charset="0"/>
                    <a:cs typeface="Arial"/>
                  </a:rPr>
                  <a:t>INVESTIMENTO PRIVADO</a:t>
                </a:r>
                <a:endParaRPr lang="en-US" sz="1398" dirty="0">
                  <a:solidFill>
                    <a:prstClr val="white"/>
                  </a:solidFill>
                  <a:latin typeface="Futura Bk BT" panose="020B0502020204020303" pitchFamily="34" charset="0"/>
                  <a:cs typeface="Arial"/>
                </a:endParaRPr>
              </a:p>
            </p:txBody>
          </p:sp>
          <p:sp>
            <p:nvSpPr>
              <p:cNvPr id="114" name="TextBox 184">
                <a:extLst>
                  <a:ext uri="{FF2B5EF4-FFF2-40B4-BE49-F238E27FC236}">
                    <a16:creationId xmlns:a16="http://schemas.microsoft.com/office/drawing/2014/main" id="{20A9D9DB-823C-EA53-2367-098F320025B7}"/>
                  </a:ext>
                </a:extLst>
              </p:cNvPr>
              <p:cNvSpPr txBox="1"/>
              <p:nvPr/>
            </p:nvSpPr>
            <p:spPr>
              <a:xfrm>
                <a:off x="15760175" y="8420979"/>
                <a:ext cx="4863144" cy="1106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1359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42717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14076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434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56793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28151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99510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70868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0771">
                  <a:defRPr/>
                </a:pPr>
                <a:r>
                  <a:rPr lang="en-US" sz="3594" dirty="0">
                    <a:solidFill>
                      <a:srgbClr val="FFC000"/>
                    </a:solidFill>
                    <a:latin typeface="Futura Bk BT" panose="020B0502020204020303" pitchFamily="34" charset="0"/>
                    <a:cs typeface="Arial"/>
                  </a:rPr>
                  <a:t>R$ 21,8 bi</a:t>
                </a:r>
                <a:r>
                  <a:rPr lang="en-US" sz="1998" dirty="0">
                    <a:solidFill>
                      <a:srgbClr val="FFC000"/>
                    </a:solidFill>
                    <a:latin typeface="Futura Bk BT" panose="020B0502020204020303" pitchFamily="34" charset="0"/>
                    <a:cs typeface="Arial"/>
                  </a:rPr>
                  <a:t>*</a:t>
                </a:r>
                <a:endParaRPr lang="en-US" sz="3594" dirty="0">
                  <a:solidFill>
                    <a:srgbClr val="FFC000"/>
                  </a:solidFill>
                  <a:latin typeface="Futura Bk BT" panose="020B0502020204020303" pitchFamily="34" charset="0"/>
                  <a:cs typeface="Arial"/>
                </a:endParaRPr>
              </a:p>
            </p:txBody>
          </p:sp>
          <p:pic>
            <p:nvPicPr>
              <p:cNvPr id="115" name="Gráfico 114" descr="Moedas estrutura de tópicos">
                <a:extLst>
                  <a:ext uri="{FF2B5EF4-FFF2-40B4-BE49-F238E27FC236}">
                    <a16:creationId xmlns:a16="http://schemas.microsoft.com/office/drawing/2014/main" id="{5394326C-4CC5-EADE-D374-AD7F917E7F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4636917" y="8603079"/>
                <a:ext cx="913092" cy="913094"/>
              </a:xfrm>
              <a:prstGeom prst="rect">
                <a:avLst/>
              </a:prstGeom>
            </p:spPr>
          </p:pic>
          <p:sp>
            <p:nvSpPr>
              <p:cNvPr id="116" name="TextBox 160">
                <a:extLst>
                  <a:ext uri="{FF2B5EF4-FFF2-40B4-BE49-F238E27FC236}">
                    <a16:creationId xmlns:a16="http://schemas.microsoft.com/office/drawing/2014/main" id="{8CAFACB2-313B-2BE9-F23A-C118BF11A6E3}"/>
                  </a:ext>
                </a:extLst>
              </p:cNvPr>
              <p:cNvSpPr txBox="1"/>
              <p:nvPr/>
            </p:nvSpPr>
            <p:spPr>
              <a:xfrm>
                <a:off x="15760175" y="5658906"/>
                <a:ext cx="5664064" cy="430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en-US"/>
                </a:defPPr>
                <a:lvl1pPr marL="0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1359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42717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14076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434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56793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28151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99510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70868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0771">
                  <a:defRPr/>
                </a:pPr>
                <a:r>
                  <a:rPr lang="pt-BR" sz="1398" dirty="0">
                    <a:solidFill>
                      <a:prstClr val="white"/>
                    </a:solidFill>
                    <a:latin typeface="Futura Bk BT" panose="020B0502020204020303" pitchFamily="34" charset="0"/>
                    <a:cs typeface="Arial"/>
                  </a:rPr>
                  <a:t>MUNICÍPIOS</a:t>
                </a:r>
                <a:endParaRPr lang="en-US" sz="1398" dirty="0">
                  <a:solidFill>
                    <a:prstClr val="white"/>
                  </a:solidFill>
                  <a:latin typeface="Futura Bk BT" panose="020B0502020204020303" pitchFamily="34" charset="0"/>
                  <a:cs typeface="Arial"/>
                </a:endParaRPr>
              </a:p>
            </p:txBody>
          </p:sp>
          <p:sp>
            <p:nvSpPr>
              <p:cNvPr id="117" name="TextBox 184">
                <a:extLst>
                  <a:ext uri="{FF2B5EF4-FFF2-40B4-BE49-F238E27FC236}">
                    <a16:creationId xmlns:a16="http://schemas.microsoft.com/office/drawing/2014/main" id="{6ED1BE0B-5F3B-A3E8-2F6D-D751DD089450}"/>
                  </a:ext>
                </a:extLst>
              </p:cNvPr>
              <p:cNvSpPr txBox="1"/>
              <p:nvPr/>
            </p:nvSpPr>
            <p:spPr>
              <a:xfrm>
                <a:off x="15760175" y="4539553"/>
                <a:ext cx="2320609" cy="1106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1359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42717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14076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434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56793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28151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99510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70868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0771">
                  <a:defRPr/>
                </a:pPr>
                <a:r>
                  <a:rPr lang="en-US" sz="3594" dirty="0">
                    <a:solidFill>
                      <a:srgbClr val="FFC000"/>
                    </a:solidFill>
                    <a:latin typeface="Futura Bk BT" panose="020B0502020204020303" pitchFamily="34" charset="0"/>
                    <a:cs typeface="Arial"/>
                  </a:rPr>
                  <a:t>511</a:t>
                </a:r>
                <a:endParaRPr lang="en-US" sz="2696" dirty="0">
                  <a:solidFill>
                    <a:srgbClr val="FFC000"/>
                  </a:solidFill>
                  <a:latin typeface="Futura Bk BT" panose="020B0502020204020303" pitchFamily="34" charset="0"/>
                  <a:cs typeface="Arial"/>
                </a:endParaRPr>
              </a:p>
            </p:txBody>
          </p:sp>
          <p:pic>
            <p:nvPicPr>
              <p:cNvPr id="118" name="Gráfico 117" descr="Documento com preenchimento sólido">
                <a:extLst>
                  <a:ext uri="{FF2B5EF4-FFF2-40B4-BE49-F238E27FC236}">
                    <a16:creationId xmlns:a16="http://schemas.microsoft.com/office/drawing/2014/main" id="{AEB7F7D2-235E-C9F8-C026-9003C594D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p:blipFill>
            <p:spPr>
              <a:xfrm>
                <a:off x="14636917" y="2681127"/>
                <a:ext cx="913092" cy="913090"/>
              </a:xfrm>
              <a:prstGeom prst="rect">
                <a:avLst/>
              </a:prstGeom>
            </p:spPr>
          </p:pic>
          <p:sp>
            <p:nvSpPr>
              <p:cNvPr id="119" name="TextBox 184">
                <a:extLst>
                  <a:ext uri="{FF2B5EF4-FFF2-40B4-BE49-F238E27FC236}">
                    <a16:creationId xmlns:a16="http://schemas.microsoft.com/office/drawing/2014/main" id="{CEEB6261-F791-8397-C605-D331C3FC9D3C}"/>
                  </a:ext>
                </a:extLst>
              </p:cNvPr>
              <p:cNvSpPr txBox="1"/>
              <p:nvPr/>
            </p:nvSpPr>
            <p:spPr>
              <a:xfrm>
                <a:off x="15760175" y="2568424"/>
                <a:ext cx="2320607" cy="1106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1359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42717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14076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434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56793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28151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99510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70868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0771">
                  <a:defRPr/>
                </a:pPr>
                <a:r>
                  <a:rPr lang="en-US" sz="3594" dirty="0">
                    <a:solidFill>
                      <a:srgbClr val="FFC000"/>
                    </a:solidFill>
                    <a:latin typeface="Futura Bk BT" panose="020B0502020204020303" pitchFamily="34" charset="0"/>
                    <a:cs typeface="Arial"/>
                  </a:rPr>
                  <a:t>39</a:t>
                </a:r>
                <a:endParaRPr lang="en-US" sz="2696" dirty="0">
                  <a:solidFill>
                    <a:srgbClr val="FFC000"/>
                  </a:solidFill>
                  <a:latin typeface="Futura Bk BT" panose="020B0502020204020303" pitchFamily="34" charset="0"/>
                  <a:cs typeface="Arial"/>
                </a:endParaRPr>
              </a:p>
            </p:txBody>
          </p:sp>
          <p:sp>
            <p:nvSpPr>
              <p:cNvPr id="120" name="TextBox 160">
                <a:extLst>
                  <a:ext uri="{FF2B5EF4-FFF2-40B4-BE49-F238E27FC236}">
                    <a16:creationId xmlns:a16="http://schemas.microsoft.com/office/drawing/2014/main" id="{B42C167E-340F-745E-3A60-9AAA69F7EA3F}"/>
                  </a:ext>
                </a:extLst>
              </p:cNvPr>
              <p:cNvSpPr txBox="1"/>
              <p:nvPr/>
            </p:nvSpPr>
            <p:spPr>
              <a:xfrm>
                <a:off x="15729559" y="3669092"/>
                <a:ext cx="5664062" cy="430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en-US"/>
                </a:defPPr>
                <a:lvl1pPr marL="0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1359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42717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14076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434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56793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28151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99510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70868" algn="l" defTabSz="171359" rtl="0" eaLnBrk="1" latinLnBrk="0" hangingPunct="1">
                  <a:defRPr sz="6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0771">
                  <a:defRPr/>
                </a:pPr>
                <a:r>
                  <a:rPr lang="pt-BR" sz="1398" dirty="0">
                    <a:solidFill>
                      <a:prstClr val="white"/>
                    </a:solidFill>
                    <a:latin typeface="Futura Bk BT" panose="020B0502020204020303" pitchFamily="34" charset="0"/>
                    <a:cs typeface="Arial"/>
                  </a:rPr>
                  <a:t>ARRANJOS CLASSIFICADOS</a:t>
                </a:r>
                <a:endParaRPr lang="en-US" sz="1398" dirty="0">
                  <a:solidFill>
                    <a:prstClr val="white"/>
                  </a:solidFill>
                  <a:latin typeface="Futura Bk BT" panose="020B0502020204020303" pitchFamily="34" charset="0"/>
                  <a:cs typeface="Arial"/>
                </a:endParaRPr>
              </a:p>
            </p:txBody>
          </p:sp>
          <p:pic>
            <p:nvPicPr>
              <p:cNvPr id="121" name="Gráfico 120" descr="Cidade com preenchimento sólido">
                <a:extLst>
                  <a:ext uri="{FF2B5EF4-FFF2-40B4-BE49-F238E27FC236}">
                    <a16:creationId xmlns:a16="http://schemas.microsoft.com/office/drawing/2014/main" id="{31AF61E5-1C1D-4E03-427D-0980026190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4636263" y="4654673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95729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0E372-2075-BBB1-C608-0432998E2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67FA1-1D72-53FF-5DC7-76F202067CBF}"/>
              </a:ext>
            </a:extLst>
          </p:cNvPr>
          <p:cNvSpPr txBox="1">
            <a:spLocks/>
          </p:cNvSpPr>
          <p:nvPr/>
        </p:nvSpPr>
        <p:spPr>
          <a:xfrm>
            <a:off x="1199294" y="267475"/>
            <a:ext cx="6891683" cy="5557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Carteira de Projetos</a:t>
            </a:r>
            <a:endParaRPr lang="pt-BR" sz="32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C4FB1FE-D445-E8B4-BAF5-81F43EAE5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7052" y="73630"/>
            <a:ext cx="4956065" cy="579756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8A9BD90-8FF1-6532-7435-5873B92D89B8}"/>
              </a:ext>
            </a:extLst>
          </p:cNvPr>
          <p:cNvSpPr/>
          <p:nvPr/>
        </p:nvSpPr>
        <p:spPr>
          <a:xfrm>
            <a:off x="7127052" y="4143362"/>
            <a:ext cx="1260701" cy="263301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pt-B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F7B12FA-747F-F810-0BE4-5453AA8EC9EF}"/>
              </a:ext>
            </a:extLst>
          </p:cNvPr>
          <p:cNvSpPr/>
          <p:nvPr/>
        </p:nvSpPr>
        <p:spPr>
          <a:xfrm>
            <a:off x="7132176" y="969580"/>
            <a:ext cx="1255576" cy="346250"/>
          </a:xfrm>
          <a:prstGeom prst="rect">
            <a:avLst/>
          </a:prstGeom>
          <a:solidFill>
            <a:srgbClr val="FF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pt-B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BBBBDC-BAD8-5ED4-647E-69C0AC49E44E}"/>
              </a:ext>
            </a:extLst>
          </p:cNvPr>
          <p:cNvSpPr txBox="1"/>
          <p:nvPr/>
        </p:nvSpPr>
        <p:spPr>
          <a:xfrm>
            <a:off x="9141770" y="930534"/>
            <a:ext cx="243376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Verdana" panose="020B0604030504040204" pitchFamily="34" charset="0"/>
              </a:rPr>
              <a:t>CONSÓRCIO CEMMIL/SP</a:t>
            </a:r>
          </a:p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Verdana" panose="020B0604030504040204" pitchFamily="34" charset="0"/>
              </a:rPr>
              <a:t>CONSÓRCIO CI CENTRO/RS</a:t>
            </a:r>
          </a:p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Verdana" panose="020B0604030504040204" pitchFamily="34" charset="0"/>
              </a:rPr>
              <a:t>CONSÓRCIO CIAS/MG</a:t>
            </a:r>
          </a:p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Verdana" panose="020B0604030504040204" pitchFamily="34" charset="0"/>
              </a:rPr>
              <a:t>CONSÓRCIO CIDES/MG</a:t>
            </a:r>
          </a:p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CONSÓRCIO CISAPE/PE</a:t>
            </a:r>
            <a:endParaRPr lang="pt-BR" sz="1000" b="1" dirty="0">
              <a:solidFill>
                <a:srgbClr val="E7E6E6">
                  <a:lumMod val="25000"/>
                </a:srgbClr>
              </a:solidFill>
              <a:latin typeface="Calibri" panose="020F0502020204030204"/>
              <a:ea typeface="Verdana" panose="020B0604030504040204" pitchFamily="34" charset="0"/>
            </a:endParaRPr>
          </a:p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Verdana" panose="020B0604030504040204" pitchFamily="34" charset="0"/>
              </a:rPr>
              <a:t>CONSÓRCIO CISGA/RS</a:t>
            </a:r>
          </a:p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CONSÓRCIO COMSUL/PE</a:t>
            </a:r>
            <a:endParaRPr lang="pt-BR" sz="1000" b="1" dirty="0">
              <a:solidFill>
                <a:srgbClr val="E7E6E6">
                  <a:lumMod val="25000"/>
                </a:srgbClr>
              </a:solidFill>
              <a:latin typeface="Calibri" panose="020F0502020204030204"/>
              <a:ea typeface="Verdana" panose="020B0604030504040204" pitchFamily="34" charset="0"/>
            </a:endParaRPr>
          </a:p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Verdana" panose="020B0604030504040204" pitchFamily="34" charset="0"/>
              </a:rPr>
              <a:t>CONSÓRCIO CONIAPE/PE</a:t>
            </a:r>
          </a:p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Verdana" panose="020B0604030504040204" pitchFamily="34" charset="0"/>
              </a:rPr>
              <a:t>CONSÓRCIO CONSAÚDE/SP</a:t>
            </a:r>
          </a:p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Verdana" panose="020B0604030504040204" pitchFamily="34" charset="0"/>
              </a:rPr>
              <a:t>CONSÓRCIO CONSTESF/BA</a:t>
            </a:r>
          </a:p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Verdana" panose="020B0604030504040204" pitchFamily="34" charset="0"/>
              </a:rPr>
              <a:t>CONSÓRCIO CORESAB/MG</a:t>
            </a:r>
          </a:p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Verdana" panose="020B0604030504040204" pitchFamily="34" charset="0"/>
              </a:rPr>
              <a:t>CONSÓRCIO MOGIANA/SP </a:t>
            </a:r>
          </a:p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Verdana" panose="020B0604030504040204" pitchFamily="34" charset="0"/>
              </a:rPr>
              <a:t>CONSÓRCIO OESTE PAULISTA/SP</a:t>
            </a:r>
          </a:p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Verdana" panose="020B0604030504040204" pitchFamily="34" charset="0"/>
              </a:rPr>
              <a:t>CONSÓRCIO PRÓ-SINOS/RS</a:t>
            </a:r>
          </a:p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CONSÓRCIO CONSUD/PR</a:t>
            </a:r>
          </a:p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ESTADO DO AMAPÁ</a:t>
            </a:r>
          </a:p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ESTADO DO GOIÁS</a:t>
            </a:r>
          </a:p>
          <a:p>
            <a:pPr defTabSz="228191">
              <a:defRPr/>
            </a:pPr>
            <a:endParaRPr lang="pt-BR" sz="750" b="1" dirty="0">
              <a:solidFill>
                <a:srgbClr val="E7E6E6">
                  <a:lumMod val="25000"/>
                </a:srgbClr>
              </a:solidFill>
              <a:latin typeface="Calibri" panose="020F0502020204030204"/>
            </a:endParaRPr>
          </a:p>
          <a:p>
            <a:pPr defTabSz="228191">
              <a:defRPr/>
            </a:pPr>
            <a:endParaRPr lang="pt-BR" sz="750" b="1" dirty="0">
              <a:solidFill>
                <a:srgbClr val="E7E6E6">
                  <a:lumMod val="25000"/>
                </a:srgbClr>
              </a:solidFill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37E1707-FDB3-D029-3E11-66B10D43003D}"/>
              </a:ext>
            </a:extLst>
          </p:cNvPr>
          <p:cNvSpPr txBox="1"/>
          <p:nvPr/>
        </p:nvSpPr>
        <p:spPr>
          <a:xfrm>
            <a:off x="7367892" y="968381"/>
            <a:ext cx="983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4347">
              <a:defRPr/>
            </a:pPr>
            <a:r>
              <a:rPr lang="pt-BR" sz="9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17 EM ANDAMENTO</a:t>
            </a:r>
            <a:endParaRPr lang="id-ID" sz="900" b="1" dirty="0">
              <a:solidFill>
                <a:srgbClr val="E7E6E6">
                  <a:lumMod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1925068-7521-DD12-5DB9-DD02212039CE}"/>
              </a:ext>
            </a:extLst>
          </p:cNvPr>
          <p:cNvSpPr txBox="1"/>
          <p:nvPr/>
        </p:nvSpPr>
        <p:spPr>
          <a:xfrm>
            <a:off x="7398431" y="4165527"/>
            <a:ext cx="9532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333">
              <a:defRPr/>
            </a:pPr>
            <a:r>
              <a:rPr lang="pt-BR" sz="900" b="1" dirty="0">
                <a:solidFill>
                  <a:prstClr val="white"/>
                </a:solidFill>
                <a:latin typeface="Calibri" panose="020F0502020204030204"/>
              </a:rPr>
              <a:t>2 LEILOADOS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04B7262-137F-6886-909B-0E8F3C0DC0D5}"/>
              </a:ext>
            </a:extLst>
          </p:cNvPr>
          <p:cNvSpPr/>
          <p:nvPr/>
        </p:nvSpPr>
        <p:spPr>
          <a:xfrm>
            <a:off x="8767743" y="150647"/>
            <a:ext cx="49142" cy="3906290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pt-BR" sz="1400">
              <a:solidFill>
                <a:srgbClr val="E7E6E6">
                  <a:lumMod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3DB63F2-A5C8-1DCE-0A32-63D83B92D83F}"/>
              </a:ext>
            </a:extLst>
          </p:cNvPr>
          <p:cNvSpPr/>
          <p:nvPr/>
        </p:nvSpPr>
        <p:spPr>
          <a:xfrm flipH="1">
            <a:off x="8753165" y="4209087"/>
            <a:ext cx="63719" cy="1535854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pt-BR" sz="1400">
              <a:solidFill>
                <a:srgbClr val="E30613"/>
              </a:solidFill>
              <a:latin typeface="Calibri" panose="020F0502020204030204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FFD9F42-0AF4-F599-E43A-1C2AE677A7B9}"/>
              </a:ext>
            </a:extLst>
          </p:cNvPr>
          <p:cNvSpPr txBox="1"/>
          <p:nvPr/>
        </p:nvSpPr>
        <p:spPr>
          <a:xfrm>
            <a:off x="9182296" y="4444584"/>
            <a:ext cx="2240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Verdana" panose="020B0604030504040204" pitchFamily="34" charset="0"/>
              </a:rPr>
              <a:t>CONSÓRCIO COMARES/CE</a:t>
            </a:r>
          </a:p>
          <a:p>
            <a:pPr marL="228600" indent="-228600" defTabSz="228191">
              <a:buFont typeface="+mj-lt"/>
              <a:buAutoNum type="arabicPeriod"/>
              <a:defRPr/>
            </a:pPr>
            <a:r>
              <a:rPr lang="pt-BR" sz="10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Verdana" panose="020B0604030504040204" pitchFamily="34" charset="0"/>
              </a:rPr>
              <a:t>CONSÓRCIO CONVALE/MG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3F008EB-AE10-E8CE-DBB3-350DF595CA36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87916" y="4119512"/>
            <a:ext cx="3564000" cy="27000"/>
          </a:xfrm>
          <a:prstGeom prst="rect">
            <a:avLst/>
          </a:prstGeom>
        </p:spPr>
      </p:pic>
      <p:grpSp>
        <p:nvGrpSpPr>
          <p:cNvPr id="14" name="Gráfico 23">
            <a:extLst>
              <a:ext uri="{FF2B5EF4-FFF2-40B4-BE49-F238E27FC236}">
                <a16:creationId xmlns:a16="http://schemas.microsoft.com/office/drawing/2014/main" id="{00DB24B0-FF6C-9E5F-243F-051D1227D177}"/>
              </a:ext>
            </a:extLst>
          </p:cNvPr>
          <p:cNvGrpSpPr>
            <a:grpSpLocks noChangeAspect="1"/>
          </p:cNvGrpSpPr>
          <p:nvPr/>
        </p:nvGrpSpPr>
        <p:grpSpPr>
          <a:xfrm>
            <a:off x="8544035" y="1031585"/>
            <a:ext cx="189000" cy="189009"/>
            <a:chOff x="10921902" y="6877452"/>
            <a:chExt cx="1391609" cy="1391677"/>
          </a:xfrm>
          <a:solidFill>
            <a:schemeClr val="bg2">
              <a:lumMod val="25000"/>
            </a:schemeClr>
          </a:solidFill>
        </p:grpSpPr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577EFA87-05DB-946B-D073-4532DD0D7CFA}"/>
                </a:ext>
              </a:extLst>
            </p:cNvPr>
            <p:cNvSpPr/>
            <p:nvPr/>
          </p:nvSpPr>
          <p:spPr>
            <a:xfrm>
              <a:off x="10921902" y="6877452"/>
              <a:ext cx="1391609" cy="1391677"/>
            </a:xfrm>
            <a:custGeom>
              <a:avLst/>
              <a:gdLst>
                <a:gd name="connsiteX0" fmla="*/ 1340621 w 1391609"/>
                <a:gd name="connsiteY0" fmla="*/ 434290 h 1391677"/>
                <a:gd name="connsiteX1" fmla="*/ 1289311 w 1391609"/>
                <a:gd name="connsiteY1" fmla="*/ 412612 h 1391677"/>
                <a:gd name="connsiteX2" fmla="*/ 1267634 w 1391609"/>
                <a:gd name="connsiteY2" fmla="*/ 463923 h 1391677"/>
                <a:gd name="connsiteX3" fmla="*/ 1132000 w 1391609"/>
                <a:gd name="connsiteY3" fmla="*/ 1132543 h 1391677"/>
                <a:gd name="connsiteX4" fmla="*/ 259135 w 1391609"/>
                <a:gd name="connsiteY4" fmla="*/ 1132543 h 1391677"/>
                <a:gd name="connsiteX5" fmla="*/ 259135 w 1391609"/>
                <a:gd name="connsiteY5" fmla="*/ 259677 h 1391677"/>
                <a:gd name="connsiteX6" fmla="*/ 922385 w 1391609"/>
                <a:gd name="connsiteY6" fmla="*/ 122055 h 1391677"/>
                <a:gd name="connsiteX7" fmla="*/ 973497 w 1391609"/>
                <a:gd name="connsiteY7" fmla="*/ 99781 h 1391677"/>
                <a:gd name="connsiteX8" fmla="*/ 951222 w 1391609"/>
                <a:gd name="connsiteY8" fmla="*/ 48670 h 1391677"/>
                <a:gd name="connsiteX9" fmla="*/ 203450 w 1391609"/>
                <a:gd name="connsiteY9" fmla="*/ 203992 h 1391677"/>
                <a:gd name="connsiteX10" fmla="*/ 203450 w 1391609"/>
                <a:gd name="connsiteY10" fmla="*/ 1188228 h 1391677"/>
                <a:gd name="connsiteX11" fmla="*/ 695468 w 1391609"/>
                <a:gd name="connsiteY11" fmla="*/ 1391678 h 1391677"/>
                <a:gd name="connsiteX12" fmla="*/ 1187487 w 1391609"/>
                <a:gd name="connsiteY12" fmla="*/ 1188228 h 1391677"/>
                <a:gd name="connsiteX13" fmla="*/ 1340422 w 1391609"/>
                <a:gd name="connsiteY13" fmla="*/ 434290 h 139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1609" h="1391677">
                  <a:moveTo>
                    <a:pt x="1340621" y="434290"/>
                  </a:moveTo>
                  <a:cubicBezTo>
                    <a:pt x="1332467" y="414204"/>
                    <a:pt x="1309597" y="404260"/>
                    <a:pt x="1289311" y="412612"/>
                  </a:cubicBezTo>
                  <a:cubicBezTo>
                    <a:pt x="1269225" y="420766"/>
                    <a:pt x="1259480" y="443836"/>
                    <a:pt x="1267634" y="463923"/>
                  </a:cubicBezTo>
                  <a:cubicBezTo>
                    <a:pt x="1361105" y="694220"/>
                    <a:pt x="1307806" y="956736"/>
                    <a:pt x="1132000" y="1132543"/>
                  </a:cubicBezTo>
                  <a:cubicBezTo>
                    <a:pt x="891361" y="1373182"/>
                    <a:pt x="499775" y="1373182"/>
                    <a:pt x="259135" y="1132543"/>
                  </a:cubicBezTo>
                  <a:cubicBezTo>
                    <a:pt x="18495" y="891903"/>
                    <a:pt x="18495" y="500317"/>
                    <a:pt x="259135" y="259677"/>
                  </a:cubicBezTo>
                  <a:cubicBezTo>
                    <a:pt x="433151" y="85661"/>
                    <a:pt x="693480" y="31567"/>
                    <a:pt x="922385" y="122055"/>
                  </a:cubicBezTo>
                  <a:cubicBezTo>
                    <a:pt x="942472" y="130010"/>
                    <a:pt x="965541" y="120066"/>
                    <a:pt x="973497" y="99781"/>
                  </a:cubicBezTo>
                  <a:cubicBezTo>
                    <a:pt x="981452" y="79495"/>
                    <a:pt x="971508" y="56625"/>
                    <a:pt x="951222" y="48670"/>
                  </a:cubicBezTo>
                  <a:cubicBezTo>
                    <a:pt x="693281" y="-53154"/>
                    <a:pt x="399541" y="7702"/>
                    <a:pt x="203450" y="203992"/>
                  </a:cubicBezTo>
                  <a:cubicBezTo>
                    <a:pt x="-67817" y="475259"/>
                    <a:pt x="-67817" y="916762"/>
                    <a:pt x="203450" y="1188228"/>
                  </a:cubicBezTo>
                  <a:cubicBezTo>
                    <a:pt x="339083" y="1323861"/>
                    <a:pt x="517276" y="1391678"/>
                    <a:pt x="695468" y="1391678"/>
                  </a:cubicBezTo>
                  <a:cubicBezTo>
                    <a:pt x="873661" y="1391678"/>
                    <a:pt x="1051853" y="1323861"/>
                    <a:pt x="1187487" y="1188228"/>
                  </a:cubicBezTo>
                  <a:cubicBezTo>
                    <a:pt x="1385766" y="989948"/>
                    <a:pt x="1445628" y="694022"/>
                    <a:pt x="1340422" y="43429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838F58E5-2737-B893-98CD-338960072301}"/>
                </a:ext>
              </a:extLst>
            </p:cNvPr>
            <p:cNvSpPr/>
            <p:nvPr/>
          </p:nvSpPr>
          <p:spPr>
            <a:xfrm>
              <a:off x="12036003" y="7065931"/>
              <a:ext cx="89295" cy="89295"/>
            </a:xfrm>
            <a:custGeom>
              <a:avLst/>
              <a:gdLst>
                <a:gd name="connsiteX0" fmla="*/ 76170 w 89295"/>
                <a:gd name="connsiteY0" fmla="*/ 76170 h 89295"/>
                <a:gd name="connsiteX1" fmla="*/ 76170 w 89295"/>
                <a:gd name="connsiteY1" fmla="*/ 13126 h 89295"/>
                <a:gd name="connsiteX2" fmla="*/ 13126 w 89295"/>
                <a:gd name="connsiteY2" fmla="*/ 13126 h 89295"/>
                <a:gd name="connsiteX3" fmla="*/ 13126 w 89295"/>
                <a:gd name="connsiteY3" fmla="*/ 76170 h 89295"/>
                <a:gd name="connsiteX4" fmla="*/ 76170 w 89295"/>
                <a:gd name="connsiteY4" fmla="*/ 76170 h 8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95" h="89295">
                  <a:moveTo>
                    <a:pt x="76170" y="76170"/>
                  </a:moveTo>
                  <a:cubicBezTo>
                    <a:pt x="93670" y="58669"/>
                    <a:pt x="93670" y="30428"/>
                    <a:pt x="76170" y="13126"/>
                  </a:cubicBezTo>
                  <a:cubicBezTo>
                    <a:pt x="58669" y="-4375"/>
                    <a:pt x="30428" y="-4375"/>
                    <a:pt x="13126" y="13126"/>
                  </a:cubicBezTo>
                  <a:cubicBezTo>
                    <a:pt x="-4375" y="30627"/>
                    <a:pt x="-4375" y="58867"/>
                    <a:pt x="13126" y="76170"/>
                  </a:cubicBezTo>
                  <a:cubicBezTo>
                    <a:pt x="30627" y="93670"/>
                    <a:pt x="58867" y="93670"/>
                    <a:pt x="76170" y="7617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793E53DC-DA6A-63DC-49F3-0130CB44EB27}"/>
                </a:ext>
              </a:extLst>
            </p:cNvPr>
            <p:cNvSpPr/>
            <p:nvPr/>
          </p:nvSpPr>
          <p:spPr>
            <a:xfrm>
              <a:off x="11604443" y="7469450"/>
              <a:ext cx="26251" cy="347833"/>
            </a:xfrm>
            <a:custGeom>
              <a:avLst/>
              <a:gdLst>
                <a:gd name="connsiteX0" fmla="*/ 13126 w 26251"/>
                <a:gd name="connsiteY0" fmla="*/ 347833 h 347833"/>
                <a:gd name="connsiteX1" fmla="*/ 26252 w 26251"/>
                <a:gd name="connsiteY1" fmla="*/ 334708 h 347833"/>
                <a:gd name="connsiteX2" fmla="*/ 26252 w 26251"/>
                <a:gd name="connsiteY2" fmla="*/ 13126 h 347833"/>
                <a:gd name="connsiteX3" fmla="*/ 13126 w 26251"/>
                <a:gd name="connsiteY3" fmla="*/ 0 h 347833"/>
                <a:gd name="connsiteX4" fmla="*/ 0 w 26251"/>
                <a:gd name="connsiteY4" fmla="*/ 13126 h 347833"/>
                <a:gd name="connsiteX5" fmla="*/ 0 w 26251"/>
                <a:gd name="connsiteY5" fmla="*/ 334708 h 347833"/>
                <a:gd name="connsiteX6" fmla="*/ 13126 w 26251"/>
                <a:gd name="connsiteY6" fmla="*/ 347833 h 34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51" h="347833">
                  <a:moveTo>
                    <a:pt x="13126" y="347833"/>
                  </a:moveTo>
                  <a:cubicBezTo>
                    <a:pt x="20285" y="347833"/>
                    <a:pt x="26252" y="341867"/>
                    <a:pt x="26252" y="334708"/>
                  </a:cubicBezTo>
                  <a:lnTo>
                    <a:pt x="26252" y="13126"/>
                  </a:lnTo>
                  <a:cubicBezTo>
                    <a:pt x="26252" y="5966"/>
                    <a:pt x="20285" y="0"/>
                    <a:pt x="13126" y="0"/>
                  </a:cubicBezTo>
                  <a:cubicBezTo>
                    <a:pt x="5966" y="0"/>
                    <a:pt x="0" y="5966"/>
                    <a:pt x="0" y="13126"/>
                  </a:cubicBezTo>
                  <a:lnTo>
                    <a:pt x="0" y="334708"/>
                  </a:lnTo>
                  <a:cubicBezTo>
                    <a:pt x="0" y="341867"/>
                    <a:pt x="5966" y="347833"/>
                    <a:pt x="13126" y="34783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86A6EB26-03FA-9F76-047B-5AF7BAA69F0B}"/>
                </a:ext>
              </a:extLst>
            </p:cNvPr>
            <p:cNvSpPr/>
            <p:nvPr/>
          </p:nvSpPr>
          <p:spPr>
            <a:xfrm>
              <a:off x="11510355" y="7469430"/>
              <a:ext cx="46179" cy="347853"/>
            </a:xfrm>
            <a:custGeom>
              <a:avLst/>
              <a:gdLst>
                <a:gd name="connsiteX0" fmla="*/ 33034 w 46179"/>
                <a:gd name="connsiteY0" fmla="*/ 347854 h 347853"/>
                <a:gd name="connsiteX1" fmla="*/ 33829 w 46179"/>
                <a:gd name="connsiteY1" fmla="*/ 347854 h 347853"/>
                <a:gd name="connsiteX2" fmla="*/ 46159 w 46179"/>
                <a:gd name="connsiteY2" fmla="*/ 333933 h 347853"/>
                <a:gd name="connsiteX3" fmla="*/ 26271 w 46179"/>
                <a:gd name="connsiteY3" fmla="*/ 12350 h 347853"/>
                <a:gd name="connsiteX4" fmla="*/ 12350 w 46179"/>
                <a:gd name="connsiteY4" fmla="*/ 20 h 347853"/>
                <a:gd name="connsiteX5" fmla="*/ 20 w 46179"/>
                <a:gd name="connsiteY5" fmla="*/ 13941 h 347853"/>
                <a:gd name="connsiteX6" fmla="*/ 19908 w 46179"/>
                <a:gd name="connsiteY6" fmla="*/ 335523 h 347853"/>
                <a:gd name="connsiteX7" fmla="*/ 33034 w 46179"/>
                <a:gd name="connsiteY7" fmla="*/ 347854 h 34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79" h="347853">
                  <a:moveTo>
                    <a:pt x="33034" y="347854"/>
                  </a:moveTo>
                  <a:cubicBezTo>
                    <a:pt x="33034" y="347854"/>
                    <a:pt x="33630" y="347854"/>
                    <a:pt x="33829" y="347854"/>
                  </a:cubicBezTo>
                  <a:cubicBezTo>
                    <a:pt x="40988" y="347456"/>
                    <a:pt x="46557" y="341092"/>
                    <a:pt x="46159" y="333933"/>
                  </a:cubicBezTo>
                  <a:lnTo>
                    <a:pt x="26271" y="12350"/>
                  </a:lnTo>
                  <a:cubicBezTo>
                    <a:pt x="25874" y="5190"/>
                    <a:pt x="20504" y="-378"/>
                    <a:pt x="12350" y="20"/>
                  </a:cubicBezTo>
                  <a:cubicBezTo>
                    <a:pt x="5191" y="418"/>
                    <a:pt x="-378" y="6782"/>
                    <a:pt x="20" y="13941"/>
                  </a:cubicBezTo>
                  <a:lnTo>
                    <a:pt x="19908" y="335523"/>
                  </a:lnTo>
                  <a:cubicBezTo>
                    <a:pt x="20305" y="342484"/>
                    <a:pt x="26073" y="347854"/>
                    <a:pt x="33034" y="347854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68DF53F6-EDC1-F3A1-D62E-D1CB7A7D5550}"/>
                </a:ext>
              </a:extLst>
            </p:cNvPr>
            <p:cNvSpPr/>
            <p:nvPr/>
          </p:nvSpPr>
          <p:spPr>
            <a:xfrm>
              <a:off x="11678603" y="7469408"/>
              <a:ext cx="46180" cy="347875"/>
            </a:xfrm>
            <a:custGeom>
              <a:avLst/>
              <a:gdLst>
                <a:gd name="connsiteX0" fmla="*/ 12351 w 46180"/>
                <a:gd name="connsiteY0" fmla="*/ 347876 h 347875"/>
                <a:gd name="connsiteX1" fmla="*/ 13147 w 46180"/>
                <a:gd name="connsiteY1" fmla="*/ 347876 h 347875"/>
                <a:gd name="connsiteX2" fmla="*/ 26272 w 46180"/>
                <a:gd name="connsiteY2" fmla="*/ 335546 h 347875"/>
                <a:gd name="connsiteX3" fmla="*/ 46160 w 46180"/>
                <a:gd name="connsiteY3" fmla="*/ 13963 h 347875"/>
                <a:gd name="connsiteX4" fmla="*/ 33830 w 46180"/>
                <a:gd name="connsiteY4" fmla="*/ 42 h 347875"/>
                <a:gd name="connsiteX5" fmla="*/ 19908 w 46180"/>
                <a:gd name="connsiteY5" fmla="*/ 12373 h 347875"/>
                <a:gd name="connsiteX6" fmla="*/ 21 w 46180"/>
                <a:gd name="connsiteY6" fmla="*/ 333955 h 347875"/>
                <a:gd name="connsiteX7" fmla="*/ 12351 w 46180"/>
                <a:gd name="connsiteY7" fmla="*/ 347876 h 3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80" h="347875">
                  <a:moveTo>
                    <a:pt x="12351" y="347876"/>
                  </a:moveTo>
                  <a:cubicBezTo>
                    <a:pt x="12351" y="347876"/>
                    <a:pt x="12948" y="347876"/>
                    <a:pt x="13147" y="347876"/>
                  </a:cubicBezTo>
                  <a:cubicBezTo>
                    <a:pt x="20107" y="347876"/>
                    <a:pt x="25875" y="342506"/>
                    <a:pt x="26272" y="335546"/>
                  </a:cubicBezTo>
                  <a:lnTo>
                    <a:pt x="46160" y="13963"/>
                  </a:lnTo>
                  <a:cubicBezTo>
                    <a:pt x="46558" y="6804"/>
                    <a:pt x="41188" y="440"/>
                    <a:pt x="33830" y="42"/>
                  </a:cubicBezTo>
                  <a:cubicBezTo>
                    <a:pt x="25875" y="-554"/>
                    <a:pt x="20306" y="5213"/>
                    <a:pt x="19908" y="12373"/>
                  </a:cubicBezTo>
                  <a:lnTo>
                    <a:pt x="21" y="333955"/>
                  </a:lnTo>
                  <a:cubicBezTo>
                    <a:pt x="-377" y="341114"/>
                    <a:pt x="4993" y="347478"/>
                    <a:pt x="12351" y="347876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B32A3043-DAD5-63D2-FCA3-0C5E71DB08AD}"/>
                </a:ext>
              </a:extLst>
            </p:cNvPr>
            <p:cNvSpPr/>
            <p:nvPr/>
          </p:nvSpPr>
          <p:spPr>
            <a:xfrm>
              <a:off x="11361616" y="7292650"/>
              <a:ext cx="511707" cy="612735"/>
            </a:xfrm>
            <a:custGeom>
              <a:avLst/>
              <a:gdLst>
                <a:gd name="connsiteX0" fmla="*/ 305672 w 511707"/>
                <a:gd name="connsiteY0" fmla="*/ 0 h 612735"/>
                <a:gd name="connsiteX1" fmla="*/ 206234 w 511707"/>
                <a:gd name="connsiteY1" fmla="*/ 0 h 612735"/>
                <a:gd name="connsiteX2" fmla="*/ 193108 w 511707"/>
                <a:gd name="connsiteY2" fmla="*/ 13126 h 612735"/>
                <a:gd name="connsiteX3" fmla="*/ 193108 w 511707"/>
                <a:gd name="connsiteY3" fmla="*/ 50714 h 612735"/>
                <a:gd name="connsiteX4" fmla="*/ 13126 w 511707"/>
                <a:gd name="connsiteY4" fmla="*/ 50714 h 612735"/>
                <a:gd name="connsiteX5" fmla="*/ 0 w 511707"/>
                <a:gd name="connsiteY5" fmla="*/ 63840 h 612735"/>
                <a:gd name="connsiteX6" fmla="*/ 0 w 511707"/>
                <a:gd name="connsiteY6" fmla="*/ 114553 h 612735"/>
                <a:gd name="connsiteX7" fmla="*/ 13126 w 511707"/>
                <a:gd name="connsiteY7" fmla="*/ 127678 h 612735"/>
                <a:gd name="connsiteX8" fmla="*/ 40372 w 511707"/>
                <a:gd name="connsiteY8" fmla="*/ 127678 h 612735"/>
                <a:gd name="connsiteX9" fmla="*/ 94466 w 511707"/>
                <a:gd name="connsiteY9" fmla="*/ 562222 h 612735"/>
                <a:gd name="connsiteX10" fmla="*/ 151543 w 511707"/>
                <a:gd name="connsiteY10" fmla="*/ 612736 h 612735"/>
                <a:gd name="connsiteX11" fmla="*/ 360164 w 511707"/>
                <a:gd name="connsiteY11" fmla="*/ 612736 h 612735"/>
                <a:gd name="connsiteX12" fmla="*/ 417241 w 511707"/>
                <a:gd name="connsiteY12" fmla="*/ 562222 h 612735"/>
                <a:gd name="connsiteX13" fmla="*/ 471335 w 511707"/>
                <a:gd name="connsiteY13" fmla="*/ 127678 h 612735"/>
                <a:gd name="connsiteX14" fmla="*/ 498581 w 511707"/>
                <a:gd name="connsiteY14" fmla="*/ 127678 h 612735"/>
                <a:gd name="connsiteX15" fmla="*/ 511707 w 511707"/>
                <a:gd name="connsiteY15" fmla="*/ 114553 h 612735"/>
                <a:gd name="connsiteX16" fmla="*/ 511707 w 511707"/>
                <a:gd name="connsiteY16" fmla="*/ 63840 h 612735"/>
                <a:gd name="connsiteX17" fmla="*/ 498581 w 511707"/>
                <a:gd name="connsiteY17" fmla="*/ 50714 h 612735"/>
                <a:gd name="connsiteX18" fmla="*/ 318599 w 511707"/>
                <a:gd name="connsiteY18" fmla="*/ 50714 h 612735"/>
                <a:gd name="connsiteX19" fmla="*/ 318599 w 511707"/>
                <a:gd name="connsiteY19" fmla="*/ 13126 h 612735"/>
                <a:gd name="connsiteX20" fmla="*/ 305473 w 511707"/>
                <a:gd name="connsiteY20" fmla="*/ 0 h 612735"/>
                <a:gd name="connsiteX21" fmla="*/ 219360 w 511707"/>
                <a:gd name="connsiteY21" fmla="*/ 26252 h 612735"/>
                <a:gd name="connsiteX22" fmla="*/ 292546 w 511707"/>
                <a:gd name="connsiteY22" fmla="*/ 26252 h 612735"/>
                <a:gd name="connsiteX23" fmla="*/ 292546 w 511707"/>
                <a:gd name="connsiteY23" fmla="*/ 50714 h 612735"/>
                <a:gd name="connsiteX24" fmla="*/ 219360 w 511707"/>
                <a:gd name="connsiteY24" fmla="*/ 50714 h 612735"/>
                <a:gd name="connsiteX25" fmla="*/ 219360 w 511707"/>
                <a:gd name="connsiteY25" fmla="*/ 26252 h 612735"/>
                <a:gd name="connsiteX26" fmla="*/ 391188 w 511707"/>
                <a:gd name="connsiteY26" fmla="*/ 559040 h 612735"/>
                <a:gd name="connsiteX27" fmla="*/ 360164 w 511707"/>
                <a:gd name="connsiteY27" fmla="*/ 586485 h 612735"/>
                <a:gd name="connsiteX28" fmla="*/ 151543 w 511707"/>
                <a:gd name="connsiteY28" fmla="*/ 586485 h 612735"/>
                <a:gd name="connsiteX29" fmla="*/ 120519 w 511707"/>
                <a:gd name="connsiteY29" fmla="*/ 559040 h 612735"/>
                <a:gd name="connsiteX30" fmla="*/ 66822 w 511707"/>
                <a:gd name="connsiteY30" fmla="*/ 127878 h 612735"/>
                <a:gd name="connsiteX31" fmla="*/ 444885 w 511707"/>
                <a:gd name="connsiteY31" fmla="*/ 127878 h 612735"/>
                <a:gd name="connsiteX32" fmla="*/ 391188 w 511707"/>
                <a:gd name="connsiteY32" fmla="*/ 559040 h 612735"/>
                <a:gd name="connsiteX33" fmla="*/ 485455 w 511707"/>
                <a:gd name="connsiteY33" fmla="*/ 101626 h 612735"/>
                <a:gd name="connsiteX34" fmla="*/ 26251 w 511707"/>
                <a:gd name="connsiteY34" fmla="*/ 101626 h 612735"/>
                <a:gd name="connsiteX35" fmla="*/ 26251 w 511707"/>
                <a:gd name="connsiteY35" fmla="*/ 77164 h 612735"/>
                <a:gd name="connsiteX36" fmla="*/ 485455 w 511707"/>
                <a:gd name="connsiteY36" fmla="*/ 77164 h 612735"/>
                <a:gd name="connsiteX37" fmla="*/ 485455 w 511707"/>
                <a:gd name="connsiteY37" fmla="*/ 101626 h 61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11707" h="612735">
                  <a:moveTo>
                    <a:pt x="305672" y="0"/>
                  </a:moveTo>
                  <a:lnTo>
                    <a:pt x="206234" y="0"/>
                  </a:lnTo>
                  <a:cubicBezTo>
                    <a:pt x="199074" y="0"/>
                    <a:pt x="193108" y="5967"/>
                    <a:pt x="193108" y="13126"/>
                  </a:cubicBezTo>
                  <a:lnTo>
                    <a:pt x="193108" y="50714"/>
                  </a:lnTo>
                  <a:lnTo>
                    <a:pt x="13126" y="50714"/>
                  </a:lnTo>
                  <a:cubicBezTo>
                    <a:pt x="5966" y="50714"/>
                    <a:pt x="0" y="56680"/>
                    <a:pt x="0" y="63840"/>
                  </a:cubicBezTo>
                  <a:lnTo>
                    <a:pt x="0" y="114553"/>
                  </a:lnTo>
                  <a:cubicBezTo>
                    <a:pt x="0" y="121712"/>
                    <a:pt x="5966" y="127678"/>
                    <a:pt x="13126" y="127678"/>
                  </a:cubicBezTo>
                  <a:lnTo>
                    <a:pt x="40372" y="127678"/>
                  </a:lnTo>
                  <a:lnTo>
                    <a:pt x="94466" y="562222"/>
                  </a:lnTo>
                  <a:cubicBezTo>
                    <a:pt x="98046" y="591059"/>
                    <a:pt x="122507" y="612736"/>
                    <a:pt x="151543" y="612736"/>
                  </a:cubicBezTo>
                  <a:lnTo>
                    <a:pt x="360164" y="612736"/>
                  </a:lnTo>
                  <a:cubicBezTo>
                    <a:pt x="389200" y="612736"/>
                    <a:pt x="413661" y="591059"/>
                    <a:pt x="417241" y="562222"/>
                  </a:cubicBezTo>
                  <a:lnTo>
                    <a:pt x="471335" y="127678"/>
                  </a:lnTo>
                  <a:lnTo>
                    <a:pt x="498581" y="127678"/>
                  </a:lnTo>
                  <a:cubicBezTo>
                    <a:pt x="505741" y="127678"/>
                    <a:pt x="511707" y="121712"/>
                    <a:pt x="511707" y="114553"/>
                  </a:cubicBezTo>
                  <a:lnTo>
                    <a:pt x="511707" y="63840"/>
                  </a:lnTo>
                  <a:cubicBezTo>
                    <a:pt x="511707" y="56680"/>
                    <a:pt x="505741" y="50714"/>
                    <a:pt x="498581" y="50714"/>
                  </a:cubicBezTo>
                  <a:lnTo>
                    <a:pt x="318599" y="50714"/>
                  </a:lnTo>
                  <a:lnTo>
                    <a:pt x="318599" y="13126"/>
                  </a:lnTo>
                  <a:cubicBezTo>
                    <a:pt x="318599" y="5967"/>
                    <a:pt x="312632" y="0"/>
                    <a:pt x="305473" y="0"/>
                  </a:cubicBezTo>
                  <a:close/>
                  <a:moveTo>
                    <a:pt x="219360" y="26252"/>
                  </a:moveTo>
                  <a:lnTo>
                    <a:pt x="292546" y="26252"/>
                  </a:lnTo>
                  <a:lnTo>
                    <a:pt x="292546" y="50714"/>
                  </a:lnTo>
                  <a:lnTo>
                    <a:pt x="219360" y="50714"/>
                  </a:lnTo>
                  <a:lnTo>
                    <a:pt x="219360" y="26252"/>
                  </a:lnTo>
                  <a:close/>
                  <a:moveTo>
                    <a:pt x="391188" y="559040"/>
                  </a:moveTo>
                  <a:cubicBezTo>
                    <a:pt x="389200" y="574751"/>
                    <a:pt x="375875" y="586485"/>
                    <a:pt x="360164" y="586485"/>
                  </a:cubicBezTo>
                  <a:lnTo>
                    <a:pt x="151543" y="586485"/>
                  </a:lnTo>
                  <a:cubicBezTo>
                    <a:pt x="135832" y="586485"/>
                    <a:pt x="122507" y="574751"/>
                    <a:pt x="120519" y="559040"/>
                  </a:cubicBezTo>
                  <a:lnTo>
                    <a:pt x="66822" y="127878"/>
                  </a:lnTo>
                  <a:lnTo>
                    <a:pt x="444885" y="127878"/>
                  </a:lnTo>
                  <a:lnTo>
                    <a:pt x="391188" y="559040"/>
                  </a:lnTo>
                  <a:close/>
                  <a:moveTo>
                    <a:pt x="485455" y="101626"/>
                  </a:moveTo>
                  <a:lnTo>
                    <a:pt x="26251" y="101626"/>
                  </a:lnTo>
                  <a:lnTo>
                    <a:pt x="26251" y="77164"/>
                  </a:lnTo>
                  <a:lnTo>
                    <a:pt x="485455" y="77164"/>
                  </a:lnTo>
                  <a:lnTo>
                    <a:pt x="485455" y="10162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Gráfico 23">
            <a:extLst>
              <a:ext uri="{FF2B5EF4-FFF2-40B4-BE49-F238E27FC236}">
                <a16:creationId xmlns:a16="http://schemas.microsoft.com/office/drawing/2014/main" id="{4DEE604A-C25D-EDDD-E08D-60B6EA3F46D4}"/>
              </a:ext>
            </a:extLst>
          </p:cNvPr>
          <p:cNvGrpSpPr>
            <a:grpSpLocks noChangeAspect="1"/>
          </p:cNvGrpSpPr>
          <p:nvPr/>
        </p:nvGrpSpPr>
        <p:grpSpPr>
          <a:xfrm>
            <a:off x="8545363" y="4504060"/>
            <a:ext cx="189000" cy="189009"/>
            <a:chOff x="10921902" y="6877452"/>
            <a:chExt cx="1391609" cy="1391677"/>
          </a:xfrm>
          <a:solidFill>
            <a:schemeClr val="bg2">
              <a:lumMod val="25000"/>
            </a:schemeClr>
          </a:solidFill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F44A497E-E8E1-71BD-CF7D-C19FD6D88AA5}"/>
                </a:ext>
              </a:extLst>
            </p:cNvPr>
            <p:cNvSpPr/>
            <p:nvPr/>
          </p:nvSpPr>
          <p:spPr>
            <a:xfrm>
              <a:off x="10921902" y="6877452"/>
              <a:ext cx="1391609" cy="1391677"/>
            </a:xfrm>
            <a:custGeom>
              <a:avLst/>
              <a:gdLst>
                <a:gd name="connsiteX0" fmla="*/ 1340621 w 1391609"/>
                <a:gd name="connsiteY0" fmla="*/ 434290 h 1391677"/>
                <a:gd name="connsiteX1" fmla="*/ 1289311 w 1391609"/>
                <a:gd name="connsiteY1" fmla="*/ 412612 h 1391677"/>
                <a:gd name="connsiteX2" fmla="*/ 1267634 w 1391609"/>
                <a:gd name="connsiteY2" fmla="*/ 463923 h 1391677"/>
                <a:gd name="connsiteX3" fmla="*/ 1132000 w 1391609"/>
                <a:gd name="connsiteY3" fmla="*/ 1132543 h 1391677"/>
                <a:gd name="connsiteX4" fmla="*/ 259135 w 1391609"/>
                <a:gd name="connsiteY4" fmla="*/ 1132543 h 1391677"/>
                <a:gd name="connsiteX5" fmla="*/ 259135 w 1391609"/>
                <a:gd name="connsiteY5" fmla="*/ 259677 h 1391677"/>
                <a:gd name="connsiteX6" fmla="*/ 922385 w 1391609"/>
                <a:gd name="connsiteY6" fmla="*/ 122055 h 1391677"/>
                <a:gd name="connsiteX7" fmla="*/ 973497 w 1391609"/>
                <a:gd name="connsiteY7" fmla="*/ 99781 h 1391677"/>
                <a:gd name="connsiteX8" fmla="*/ 951222 w 1391609"/>
                <a:gd name="connsiteY8" fmla="*/ 48670 h 1391677"/>
                <a:gd name="connsiteX9" fmla="*/ 203450 w 1391609"/>
                <a:gd name="connsiteY9" fmla="*/ 203992 h 1391677"/>
                <a:gd name="connsiteX10" fmla="*/ 203450 w 1391609"/>
                <a:gd name="connsiteY10" fmla="*/ 1188228 h 1391677"/>
                <a:gd name="connsiteX11" fmla="*/ 695468 w 1391609"/>
                <a:gd name="connsiteY11" fmla="*/ 1391678 h 1391677"/>
                <a:gd name="connsiteX12" fmla="*/ 1187487 w 1391609"/>
                <a:gd name="connsiteY12" fmla="*/ 1188228 h 1391677"/>
                <a:gd name="connsiteX13" fmla="*/ 1340422 w 1391609"/>
                <a:gd name="connsiteY13" fmla="*/ 434290 h 139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1609" h="1391677">
                  <a:moveTo>
                    <a:pt x="1340621" y="434290"/>
                  </a:moveTo>
                  <a:cubicBezTo>
                    <a:pt x="1332467" y="414204"/>
                    <a:pt x="1309597" y="404260"/>
                    <a:pt x="1289311" y="412612"/>
                  </a:cubicBezTo>
                  <a:cubicBezTo>
                    <a:pt x="1269225" y="420766"/>
                    <a:pt x="1259480" y="443836"/>
                    <a:pt x="1267634" y="463923"/>
                  </a:cubicBezTo>
                  <a:cubicBezTo>
                    <a:pt x="1361105" y="694220"/>
                    <a:pt x="1307806" y="956736"/>
                    <a:pt x="1132000" y="1132543"/>
                  </a:cubicBezTo>
                  <a:cubicBezTo>
                    <a:pt x="891361" y="1373182"/>
                    <a:pt x="499775" y="1373182"/>
                    <a:pt x="259135" y="1132543"/>
                  </a:cubicBezTo>
                  <a:cubicBezTo>
                    <a:pt x="18495" y="891903"/>
                    <a:pt x="18495" y="500317"/>
                    <a:pt x="259135" y="259677"/>
                  </a:cubicBezTo>
                  <a:cubicBezTo>
                    <a:pt x="433151" y="85661"/>
                    <a:pt x="693480" y="31567"/>
                    <a:pt x="922385" y="122055"/>
                  </a:cubicBezTo>
                  <a:cubicBezTo>
                    <a:pt x="942472" y="130010"/>
                    <a:pt x="965541" y="120066"/>
                    <a:pt x="973497" y="99781"/>
                  </a:cubicBezTo>
                  <a:cubicBezTo>
                    <a:pt x="981452" y="79495"/>
                    <a:pt x="971508" y="56625"/>
                    <a:pt x="951222" y="48670"/>
                  </a:cubicBezTo>
                  <a:cubicBezTo>
                    <a:pt x="693281" y="-53154"/>
                    <a:pt x="399541" y="7702"/>
                    <a:pt x="203450" y="203992"/>
                  </a:cubicBezTo>
                  <a:cubicBezTo>
                    <a:pt x="-67817" y="475259"/>
                    <a:pt x="-67817" y="916762"/>
                    <a:pt x="203450" y="1188228"/>
                  </a:cubicBezTo>
                  <a:cubicBezTo>
                    <a:pt x="339083" y="1323861"/>
                    <a:pt x="517276" y="1391678"/>
                    <a:pt x="695468" y="1391678"/>
                  </a:cubicBezTo>
                  <a:cubicBezTo>
                    <a:pt x="873661" y="1391678"/>
                    <a:pt x="1051853" y="1323861"/>
                    <a:pt x="1187487" y="1188228"/>
                  </a:cubicBezTo>
                  <a:cubicBezTo>
                    <a:pt x="1385766" y="989948"/>
                    <a:pt x="1445628" y="694022"/>
                    <a:pt x="1340422" y="43429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1CF8FF04-AF3E-D1AA-9612-57D3D05EEA83}"/>
                </a:ext>
              </a:extLst>
            </p:cNvPr>
            <p:cNvSpPr/>
            <p:nvPr/>
          </p:nvSpPr>
          <p:spPr>
            <a:xfrm>
              <a:off x="12036003" y="7065931"/>
              <a:ext cx="89295" cy="89295"/>
            </a:xfrm>
            <a:custGeom>
              <a:avLst/>
              <a:gdLst>
                <a:gd name="connsiteX0" fmla="*/ 76170 w 89295"/>
                <a:gd name="connsiteY0" fmla="*/ 76170 h 89295"/>
                <a:gd name="connsiteX1" fmla="*/ 76170 w 89295"/>
                <a:gd name="connsiteY1" fmla="*/ 13126 h 89295"/>
                <a:gd name="connsiteX2" fmla="*/ 13126 w 89295"/>
                <a:gd name="connsiteY2" fmla="*/ 13126 h 89295"/>
                <a:gd name="connsiteX3" fmla="*/ 13126 w 89295"/>
                <a:gd name="connsiteY3" fmla="*/ 76170 h 89295"/>
                <a:gd name="connsiteX4" fmla="*/ 76170 w 89295"/>
                <a:gd name="connsiteY4" fmla="*/ 76170 h 8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95" h="89295">
                  <a:moveTo>
                    <a:pt x="76170" y="76170"/>
                  </a:moveTo>
                  <a:cubicBezTo>
                    <a:pt x="93670" y="58669"/>
                    <a:pt x="93670" y="30428"/>
                    <a:pt x="76170" y="13126"/>
                  </a:cubicBezTo>
                  <a:cubicBezTo>
                    <a:pt x="58669" y="-4375"/>
                    <a:pt x="30428" y="-4375"/>
                    <a:pt x="13126" y="13126"/>
                  </a:cubicBezTo>
                  <a:cubicBezTo>
                    <a:pt x="-4375" y="30627"/>
                    <a:pt x="-4375" y="58867"/>
                    <a:pt x="13126" y="76170"/>
                  </a:cubicBezTo>
                  <a:cubicBezTo>
                    <a:pt x="30627" y="93670"/>
                    <a:pt x="58867" y="93670"/>
                    <a:pt x="76170" y="7617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9BAC0821-8111-5FAE-D778-BAB312EAD681}"/>
                </a:ext>
              </a:extLst>
            </p:cNvPr>
            <p:cNvSpPr/>
            <p:nvPr/>
          </p:nvSpPr>
          <p:spPr>
            <a:xfrm>
              <a:off x="11604443" y="7469450"/>
              <a:ext cx="26251" cy="347833"/>
            </a:xfrm>
            <a:custGeom>
              <a:avLst/>
              <a:gdLst>
                <a:gd name="connsiteX0" fmla="*/ 13126 w 26251"/>
                <a:gd name="connsiteY0" fmla="*/ 347833 h 347833"/>
                <a:gd name="connsiteX1" fmla="*/ 26252 w 26251"/>
                <a:gd name="connsiteY1" fmla="*/ 334708 h 347833"/>
                <a:gd name="connsiteX2" fmla="*/ 26252 w 26251"/>
                <a:gd name="connsiteY2" fmla="*/ 13126 h 347833"/>
                <a:gd name="connsiteX3" fmla="*/ 13126 w 26251"/>
                <a:gd name="connsiteY3" fmla="*/ 0 h 347833"/>
                <a:gd name="connsiteX4" fmla="*/ 0 w 26251"/>
                <a:gd name="connsiteY4" fmla="*/ 13126 h 347833"/>
                <a:gd name="connsiteX5" fmla="*/ 0 w 26251"/>
                <a:gd name="connsiteY5" fmla="*/ 334708 h 347833"/>
                <a:gd name="connsiteX6" fmla="*/ 13126 w 26251"/>
                <a:gd name="connsiteY6" fmla="*/ 347833 h 34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51" h="347833">
                  <a:moveTo>
                    <a:pt x="13126" y="347833"/>
                  </a:moveTo>
                  <a:cubicBezTo>
                    <a:pt x="20285" y="347833"/>
                    <a:pt x="26252" y="341867"/>
                    <a:pt x="26252" y="334708"/>
                  </a:cubicBezTo>
                  <a:lnTo>
                    <a:pt x="26252" y="13126"/>
                  </a:lnTo>
                  <a:cubicBezTo>
                    <a:pt x="26252" y="5966"/>
                    <a:pt x="20285" y="0"/>
                    <a:pt x="13126" y="0"/>
                  </a:cubicBezTo>
                  <a:cubicBezTo>
                    <a:pt x="5966" y="0"/>
                    <a:pt x="0" y="5966"/>
                    <a:pt x="0" y="13126"/>
                  </a:cubicBezTo>
                  <a:lnTo>
                    <a:pt x="0" y="334708"/>
                  </a:lnTo>
                  <a:cubicBezTo>
                    <a:pt x="0" y="341867"/>
                    <a:pt x="5966" y="347833"/>
                    <a:pt x="13126" y="34783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3D8C9B27-490B-D6BD-B954-EFD9FF0B528F}"/>
                </a:ext>
              </a:extLst>
            </p:cNvPr>
            <p:cNvSpPr/>
            <p:nvPr/>
          </p:nvSpPr>
          <p:spPr>
            <a:xfrm>
              <a:off x="11510355" y="7469430"/>
              <a:ext cx="46179" cy="347853"/>
            </a:xfrm>
            <a:custGeom>
              <a:avLst/>
              <a:gdLst>
                <a:gd name="connsiteX0" fmla="*/ 33034 w 46179"/>
                <a:gd name="connsiteY0" fmla="*/ 347854 h 347853"/>
                <a:gd name="connsiteX1" fmla="*/ 33829 w 46179"/>
                <a:gd name="connsiteY1" fmla="*/ 347854 h 347853"/>
                <a:gd name="connsiteX2" fmla="*/ 46159 w 46179"/>
                <a:gd name="connsiteY2" fmla="*/ 333933 h 347853"/>
                <a:gd name="connsiteX3" fmla="*/ 26271 w 46179"/>
                <a:gd name="connsiteY3" fmla="*/ 12350 h 347853"/>
                <a:gd name="connsiteX4" fmla="*/ 12350 w 46179"/>
                <a:gd name="connsiteY4" fmla="*/ 20 h 347853"/>
                <a:gd name="connsiteX5" fmla="*/ 20 w 46179"/>
                <a:gd name="connsiteY5" fmla="*/ 13941 h 347853"/>
                <a:gd name="connsiteX6" fmla="*/ 19908 w 46179"/>
                <a:gd name="connsiteY6" fmla="*/ 335523 h 347853"/>
                <a:gd name="connsiteX7" fmla="*/ 33034 w 46179"/>
                <a:gd name="connsiteY7" fmla="*/ 347854 h 34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79" h="347853">
                  <a:moveTo>
                    <a:pt x="33034" y="347854"/>
                  </a:moveTo>
                  <a:cubicBezTo>
                    <a:pt x="33034" y="347854"/>
                    <a:pt x="33630" y="347854"/>
                    <a:pt x="33829" y="347854"/>
                  </a:cubicBezTo>
                  <a:cubicBezTo>
                    <a:pt x="40988" y="347456"/>
                    <a:pt x="46557" y="341092"/>
                    <a:pt x="46159" y="333933"/>
                  </a:cubicBezTo>
                  <a:lnTo>
                    <a:pt x="26271" y="12350"/>
                  </a:lnTo>
                  <a:cubicBezTo>
                    <a:pt x="25874" y="5190"/>
                    <a:pt x="20504" y="-378"/>
                    <a:pt x="12350" y="20"/>
                  </a:cubicBezTo>
                  <a:cubicBezTo>
                    <a:pt x="5191" y="418"/>
                    <a:pt x="-378" y="6782"/>
                    <a:pt x="20" y="13941"/>
                  </a:cubicBezTo>
                  <a:lnTo>
                    <a:pt x="19908" y="335523"/>
                  </a:lnTo>
                  <a:cubicBezTo>
                    <a:pt x="20305" y="342484"/>
                    <a:pt x="26073" y="347854"/>
                    <a:pt x="33034" y="347854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DAC59B83-73A5-F4BB-239A-29D97089F245}"/>
                </a:ext>
              </a:extLst>
            </p:cNvPr>
            <p:cNvSpPr/>
            <p:nvPr/>
          </p:nvSpPr>
          <p:spPr>
            <a:xfrm>
              <a:off x="11678603" y="7469408"/>
              <a:ext cx="46180" cy="347875"/>
            </a:xfrm>
            <a:custGeom>
              <a:avLst/>
              <a:gdLst>
                <a:gd name="connsiteX0" fmla="*/ 12351 w 46180"/>
                <a:gd name="connsiteY0" fmla="*/ 347876 h 347875"/>
                <a:gd name="connsiteX1" fmla="*/ 13147 w 46180"/>
                <a:gd name="connsiteY1" fmla="*/ 347876 h 347875"/>
                <a:gd name="connsiteX2" fmla="*/ 26272 w 46180"/>
                <a:gd name="connsiteY2" fmla="*/ 335546 h 347875"/>
                <a:gd name="connsiteX3" fmla="*/ 46160 w 46180"/>
                <a:gd name="connsiteY3" fmla="*/ 13963 h 347875"/>
                <a:gd name="connsiteX4" fmla="*/ 33830 w 46180"/>
                <a:gd name="connsiteY4" fmla="*/ 42 h 347875"/>
                <a:gd name="connsiteX5" fmla="*/ 19908 w 46180"/>
                <a:gd name="connsiteY5" fmla="*/ 12373 h 347875"/>
                <a:gd name="connsiteX6" fmla="*/ 21 w 46180"/>
                <a:gd name="connsiteY6" fmla="*/ 333955 h 347875"/>
                <a:gd name="connsiteX7" fmla="*/ 12351 w 46180"/>
                <a:gd name="connsiteY7" fmla="*/ 347876 h 3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80" h="347875">
                  <a:moveTo>
                    <a:pt x="12351" y="347876"/>
                  </a:moveTo>
                  <a:cubicBezTo>
                    <a:pt x="12351" y="347876"/>
                    <a:pt x="12948" y="347876"/>
                    <a:pt x="13147" y="347876"/>
                  </a:cubicBezTo>
                  <a:cubicBezTo>
                    <a:pt x="20107" y="347876"/>
                    <a:pt x="25875" y="342506"/>
                    <a:pt x="26272" y="335546"/>
                  </a:cubicBezTo>
                  <a:lnTo>
                    <a:pt x="46160" y="13963"/>
                  </a:lnTo>
                  <a:cubicBezTo>
                    <a:pt x="46558" y="6804"/>
                    <a:pt x="41188" y="440"/>
                    <a:pt x="33830" y="42"/>
                  </a:cubicBezTo>
                  <a:cubicBezTo>
                    <a:pt x="25875" y="-554"/>
                    <a:pt x="20306" y="5213"/>
                    <a:pt x="19908" y="12373"/>
                  </a:cubicBezTo>
                  <a:lnTo>
                    <a:pt x="21" y="333955"/>
                  </a:lnTo>
                  <a:cubicBezTo>
                    <a:pt x="-377" y="341114"/>
                    <a:pt x="4993" y="347478"/>
                    <a:pt x="12351" y="347876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B7C7C6EB-AB7E-4032-7007-2D4A0543E251}"/>
                </a:ext>
              </a:extLst>
            </p:cNvPr>
            <p:cNvSpPr/>
            <p:nvPr/>
          </p:nvSpPr>
          <p:spPr>
            <a:xfrm>
              <a:off x="11361616" y="7292650"/>
              <a:ext cx="511707" cy="612735"/>
            </a:xfrm>
            <a:custGeom>
              <a:avLst/>
              <a:gdLst>
                <a:gd name="connsiteX0" fmla="*/ 305672 w 511707"/>
                <a:gd name="connsiteY0" fmla="*/ 0 h 612735"/>
                <a:gd name="connsiteX1" fmla="*/ 206234 w 511707"/>
                <a:gd name="connsiteY1" fmla="*/ 0 h 612735"/>
                <a:gd name="connsiteX2" fmla="*/ 193108 w 511707"/>
                <a:gd name="connsiteY2" fmla="*/ 13126 h 612735"/>
                <a:gd name="connsiteX3" fmla="*/ 193108 w 511707"/>
                <a:gd name="connsiteY3" fmla="*/ 50714 h 612735"/>
                <a:gd name="connsiteX4" fmla="*/ 13126 w 511707"/>
                <a:gd name="connsiteY4" fmla="*/ 50714 h 612735"/>
                <a:gd name="connsiteX5" fmla="*/ 0 w 511707"/>
                <a:gd name="connsiteY5" fmla="*/ 63840 h 612735"/>
                <a:gd name="connsiteX6" fmla="*/ 0 w 511707"/>
                <a:gd name="connsiteY6" fmla="*/ 114553 h 612735"/>
                <a:gd name="connsiteX7" fmla="*/ 13126 w 511707"/>
                <a:gd name="connsiteY7" fmla="*/ 127678 h 612735"/>
                <a:gd name="connsiteX8" fmla="*/ 40372 w 511707"/>
                <a:gd name="connsiteY8" fmla="*/ 127678 h 612735"/>
                <a:gd name="connsiteX9" fmla="*/ 94466 w 511707"/>
                <a:gd name="connsiteY9" fmla="*/ 562222 h 612735"/>
                <a:gd name="connsiteX10" fmla="*/ 151543 w 511707"/>
                <a:gd name="connsiteY10" fmla="*/ 612736 h 612735"/>
                <a:gd name="connsiteX11" fmla="*/ 360164 w 511707"/>
                <a:gd name="connsiteY11" fmla="*/ 612736 h 612735"/>
                <a:gd name="connsiteX12" fmla="*/ 417241 w 511707"/>
                <a:gd name="connsiteY12" fmla="*/ 562222 h 612735"/>
                <a:gd name="connsiteX13" fmla="*/ 471335 w 511707"/>
                <a:gd name="connsiteY13" fmla="*/ 127678 h 612735"/>
                <a:gd name="connsiteX14" fmla="*/ 498581 w 511707"/>
                <a:gd name="connsiteY14" fmla="*/ 127678 h 612735"/>
                <a:gd name="connsiteX15" fmla="*/ 511707 w 511707"/>
                <a:gd name="connsiteY15" fmla="*/ 114553 h 612735"/>
                <a:gd name="connsiteX16" fmla="*/ 511707 w 511707"/>
                <a:gd name="connsiteY16" fmla="*/ 63840 h 612735"/>
                <a:gd name="connsiteX17" fmla="*/ 498581 w 511707"/>
                <a:gd name="connsiteY17" fmla="*/ 50714 h 612735"/>
                <a:gd name="connsiteX18" fmla="*/ 318599 w 511707"/>
                <a:gd name="connsiteY18" fmla="*/ 50714 h 612735"/>
                <a:gd name="connsiteX19" fmla="*/ 318599 w 511707"/>
                <a:gd name="connsiteY19" fmla="*/ 13126 h 612735"/>
                <a:gd name="connsiteX20" fmla="*/ 305473 w 511707"/>
                <a:gd name="connsiteY20" fmla="*/ 0 h 612735"/>
                <a:gd name="connsiteX21" fmla="*/ 219360 w 511707"/>
                <a:gd name="connsiteY21" fmla="*/ 26252 h 612735"/>
                <a:gd name="connsiteX22" fmla="*/ 292546 w 511707"/>
                <a:gd name="connsiteY22" fmla="*/ 26252 h 612735"/>
                <a:gd name="connsiteX23" fmla="*/ 292546 w 511707"/>
                <a:gd name="connsiteY23" fmla="*/ 50714 h 612735"/>
                <a:gd name="connsiteX24" fmla="*/ 219360 w 511707"/>
                <a:gd name="connsiteY24" fmla="*/ 50714 h 612735"/>
                <a:gd name="connsiteX25" fmla="*/ 219360 w 511707"/>
                <a:gd name="connsiteY25" fmla="*/ 26252 h 612735"/>
                <a:gd name="connsiteX26" fmla="*/ 391188 w 511707"/>
                <a:gd name="connsiteY26" fmla="*/ 559040 h 612735"/>
                <a:gd name="connsiteX27" fmla="*/ 360164 w 511707"/>
                <a:gd name="connsiteY27" fmla="*/ 586485 h 612735"/>
                <a:gd name="connsiteX28" fmla="*/ 151543 w 511707"/>
                <a:gd name="connsiteY28" fmla="*/ 586485 h 612735"/>
                <a:gd name="connsiteX29" fmla="*/ 120519 w 511707"/>
                <a:gd name="connsiteY29" fmla="*/ 559040 h 612735"/>
                <a:gd name="connsiteX30" fmla="*/ 66822 w 511707"/>
                <a:gd name="connsiteY30" fmla="*/ 127878 h 612735"/>
                <a:gd name="connsiteX31" fmla="*/ 444885 w 511707"/>
                <a:gd name="connsiteY31" fmla="*/ 127878 h 612735"/>
                <a:gd name="connsiteX32" fmla="*/ 391188 w 511707"/>
                <a:gd name="connsiteY32" fmla="*/ 559040 h 612735"/>
                <a:gd name="connsiteX33" fmla="*/ 485455 w 511707"/>
                <a:gd name="connsiteY33" fmla="*/ 101626 h 612735"/>
                <a:gd name="connsiteX34" fmla="*/ 26251 w 511707"/>
                <a:gd name="connsiteY34" fmla="*/ 101626 h 612735"/>
                <a:gd name="connsiteX35" fmla="*/ 26251 w 511707"/>
                <a:gd name="connsiteY35" fmla="*/ 77164 h 612735"/>
                <a:gd name="connsiteX36" fmla="*/ 485455 w 511707"/>
                <a:gd name="connsiteY36" fmla="*/ 77164 h 612735"/>
                <a:gd name="connsiteX37" fmla="*/ 485455 w 511707"/>
                <a:gd name="connsiteY37" fmla="*/ 101626 h 61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11707" h="612735">
                  <a:moveTo>
                    <a:pt x="305672" y="0"/>
                  </a:moveTo>
                  <a:lnTo>
                    <a:pt x="206234" y="0"/>
                  </a:lnTo>
                  <a:cubicBezTo>
                    <a:pt x="199074" y="0"/>
                    <a:pt x="193108" y="5967"/>
                    <a:pt x="193108" y="13126"/>
                  </a:cubicBezTo>
                  <a:lnTo>
                    <a:pt x="193108" y="50714"/>
                  </a:lnTo>
                  <a:lnTo>
                    <a:pt x="13126" y="50714"/>
                  </a:lnTo>
                  <a:cubicBezTo>
                    <a:pt x="5966" y="50714"/>
                    <a:pt x="0" y="56680"/>
                    <a:pt x="0" y="63840"/>
                  </a:cubicBezTo>
                  <a:lnTo>
                    <a:pt x="0" y="114553"/>
                  </a:lnTo>
                  <a:cubicBezTo>
                    <a:pt x="0" y="121712"/>
                    <a:pt x="5966" y="127678"/>
                    <a:pt x="13126" y="127678"/>
                  </a:cubicBezTo>
                  <a:lnTo>
                    <a:pt x="40372" y="127678"/>
                  </a:lnTo>
                  <a:lnTo>
                    <a:pt x="94466" y="562222"/>
                  </a:lnTo>
                  <a:cubicBezTo>
                    <a:pt x="98046" y="591059"/>
                    <a:pt x="122507" y="612736"/>
                    <a:pt x="151543" y="612736"/>
                  </a:cubicBezTo>
                  <a:lnTo>
                    <a:pt x="360164" y="612736"/>
                  </a:lnTo>
                  <a:cubicBezTo>
                    <a:pt x="389200" y="612736"/>
                    <a:pt x="413661" y="591059"/>
                    <a:pt x="417241" y="562222"/>
                  </a:cubicBezTo>
                  <a:lnTo>
                    <a:pt x="471335" y="127678"/>
                  </a:lnTo>
                  <a:lnTo>
                    <a:pt x="498581" y="127678"/>
                  </a:lnTo>
                  <a:cubicBezTo>
                    <a:pt x="505741" y="127678"/>
                    <a:pt x="511707" y="121712"/>
                    <a:pt x="511707" y="114553"/>
                  </a:cubicBezTo>
                  <a:lnTo>
                    <a:pt x="511707" y="63840"/>
                  </a:lnTo>
                  <a:cubicBezTo>
                    <a:pt x="511707" y="56680"/>
                    <a:pt x="505741" y="50714"/>
                    <a:pt x="498581" y="50714"/>
                  </a:cubicBezTo>
                  <a:lnTo>
                    <a:pt x="318599" y="50714"/>
                  </a:lnTo>
                  <a:lnTo>
                    <a:pt x="318599" y="13126"/>
                  </a:lnTo>
                  <a:cubicBezTo>
                    <a:pt x="318599" y="5967"/>
                    <a:pt x="312632" y="0"/>
                    <a:pt x="305473" y="0"/>
                  </a:cubicBezTo>
                  <a:close/>
                  <a:moveTo>
                    <a:pt x="219360" y="26252"/>
                  </a:moveTo>
                  <a:lnTo>
                    <a:pt x="292546" y="26252"/>
                  </a:lnTo>
                  <a:lnTo>
                    <a:pt x="292546" y="50714"/>
                  </a:lnTo>
                  <a:lnTo>
                    <a:pt x="219360" y="50714"/>
                  </a:lnTo>
                  <a:lnTo>
                    <a:pt x="219360" y="26252"/>
                  </a:lnTo>
                  <a:close/>
                  <a:moveTo>
                    <a:pt x="391188" y="559040"/>
                  </a:moveTo>
                  <a:cubicBezTo>
                    <a:pt x="389200" y="574751"/>
                    <a:pt x="375875" y="586485"/>
                    <a:pt x="360164" y="586485"/>
                  </a:cubicBezTo>
                  <a:lnTo>
                    <a:pt x="151543" y="586485"/>
                  </a:lnTo>
                  <a:cubicBezTo>
                    <a:pt x="135832" y="586485"/>
                    <a:pt x="122507" y="574751"/>
                    <a:pt x="120519" y="559040"/>
                  </a:cubicBezTo>
                  <a:lnTo>
                    <a:pt x="66822" y="127878"/>
                  </a:lnTo>
                  <a:lnTo>
                    <a:pt x="444885" y="127878"/>
                  </a:lnTo>
                  <a:lnTo>
                    <a:pt x="391188" y="559040"/>
                  </a:lnTo>
                  <a:close/>
                  <a:moveTo>
                    <a:pt x="485455" y="101626"/>
                  </a:moveTo>
                  <a:lnTo>
                    <a:pt x="26251" y="101626"/>
                  </a:lnTo>
                  <a:lnTo>
                    <a:pt x="26251" y="77164"/>
                  </a:lnTo>
                  <a:lnTo>
                    <a:pt x="485455" y="77164"/>
                  </a:lnTo>
                  <a:lnTo>
                    <a:pt x="485455" y="10162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B09C417B-78AA-369B-C753-BC1000CD4E28}"/>
              </a:ext>
            </a:extLst>
          </p:cNvPr>
          <p:cNvSpPr/>
          <p:nvPr/>
        </p:nvSpPr>
        <p:spPr>
          <a:xfrm rot="5400000">
            <a:off x="9561166" y="-2429450"/>
            <a:ext cx="40500" cy="4941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pt-BR" sz="1400" dirty="0">
              <a:solidFill>
                <a:srgbClr val="E30613"/>
              </a:solidFill>
              <a:latin typeface="Calibri" panose="020F0502020204030204"/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55A7EB1D-572B-327A-68D0-DA5E2FE72D4D}"/>
              </a:ext>
            </a:extLst>
          </p:cNvPr>
          <p:cNvSpPr/>
          <p:nvPr/>
        </p:nvSpPr>
        <p:spPr>
          <a:xfrm>
            <a:off x="8853226" y="775619"/>
            <a:ext cx="2467642" cy="300668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tângulo: Cantos Arredondados 54">
            <a:extLst>
              <a:ext uri="{FF2B5EF4-FFF2-40B4-BE49-F238E27FC236}">
                <a16:creationId xmlns:a16="http://schemas.microsoft.com/office/drawing/2014/main" id="{BC6970A6-A6B9-784A-C70C-EF09479A91BB}"/>
              </a:ext>
            </a:extLst>
          </p:cNvPr>
          <p:cNvSpPr/>
          <p:nvPr/>
        </p:nvSpPr>
        <p:spPr>
          <a:xfrm>
            <a:off x="8853225" y="4423402"/>
            <a:ext cx="2467642" cy="52676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FF73102E-EF0B-07B7-8FB1-DA928B93FBCC}"/>
              </a:ext>
            </a:extLst>
          </p:cNvPr>
          <p:cNvGrpSpPr/>
          <p:nvPr/>
        </p:nvGrpSpPr>
        <p:grpSpPr>
          <a:xfrm>
            <a:off x="-5092" y="3353760"/>
            <a:ext cx="2633320" cy="3374404"/>
            <a:chOff x="-6789" y="4471678"/>
            <a:chExt cx="3511093" cy="4499205"/>
          </a:xfrm>
        </p:grpSpPr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5C183BC-9991-A063-5CC5-70F06B34A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6789" y="4471678"/>
              <a:ext cx="3511093" cy="4499205"/>
            </a:xfrm>
            <a:prstGeom prst="rect">
              <a:avLst/>
            </a:prstGeom>
          </p:spPr>
        </p:pic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689CEE52-2639-BFE1-B1B4-FE537ABE2F03}"/>
                </a:ext>
              </a:extLst>
            </p:cNvPr>
            <p:cNvGrpSpPr/>
            <p:nvPr/>
          </p:nvGrpSpPr>
          <p:grpSpPr>
            <a:xfrm>
              <a:off x="674035" y="4783636"/>
              <a:ext cx="2549036" cy="3906129"/>
              <a:chOff x="530025" y="1974622"/>
              <a:chExt cx="2652858" cy="2929597"/>
            </a:xfrm>
          </p:grpSpPr>
          <p:sp>
            <p:nvSpPr>
              <p:cNvPr id="34" name="Retângulo 118">
                <a:extLst>
                  <a:ext uri="{FF2B5EF4-FFF2-40B4-BE49-F238E27FC236}">
                    <a16:creationId xmlns:a16="http://schemas.microsoft.com/office/drawing/2014/main" id="{57034456-BAAE-E089-6BA4-8DA169A1D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026" y="3177810"/>
                <a:ext cx="265285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304288">
                  <a:defRPr/>
                </a:pPr>
                <a:r>
                  <a:rPr lang="pt-BR" sz="1600" b="1" dirty="0">
                    <a:solidFill>
                      <a:prstClr val="white"/>
                    </a:solidFill>
                    <a:latin typeface="Calibri" panose="020F0502020204030204"/>
                  </a:rPr>
                  <a:t>16,2 milhões</a:t>
                </a:r>
              </a:p>
              <a:p>
                <a:pPr defTabSz="304288">
                  <a:defRPr/>
                </a:pPr>
                <a:r>
                  <a:rPr lang="pt-BR" sz="1200" dirty="0">
                    <a:solidFill>
                      <a:prstClr val="white"/>
                    </a:solidFill>
                    <a:latin typeface="Calibri" panose="020F0502020204030204"/>
                  </a:rPr>
                  <a:t>de pessoas atendidas</a:t>
                </a:r>
              </a:p>
            </p:txBody>
          </p:sp>
          <p:sp>
            <p:nvSpPr>
              <p:cNvPr id="35" name="CaixaDeTexto 2">
                <a:extLst>
                  <a:ext uri="{FF2B5EF4-FFF2-40B4-BE49-F238E27FC236}">
                    <a16:creationId xmlns:a16="http://schemas.microsoft.com/office/drawing/2014/main" id="{C9F2455D-E8A0-D1EF-5D96-DFE03604F5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025" y="2576216"/>
                <a:ext cx="265285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304288">
                  <a:defRPr/>
                </a:pPr>
                <a:r>
                  <a:rPr lang="pt-BR" sz="1600" b="1" dirty="0">
                    <a:solidFill>
                      <a:prstClr val="white"/>
                    </a:solidFill>
                    <a:latin typeface="Calibri" panose="020F0502020204030204"/>
                  </a:rPr>
                  <a:t>17 projetos </a:t>
                </a:r>
              </a:p>
              <a:p>
                <a:pPr defTabSz="304288">
                  <a:defRPr/>
                </a:pPr>
                <a:r>
                  <a:rPr lang="pt-BR" sz="1200" dirty="0">
                    <a:solidFill>
                      <a:prstClr val="white"/>
                    </a:solidFill>
                    <a:latin typeface="Calibri" panose="020F0502020204030204"/>
                  </a:rPr>
                  <a:t>em carteira</a:t>
                </a:r>
              </a:p>
            </p:txBody>
          </p:sp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86CF8504-D550-428C-BB82-A24DC7D58626}"/>
                  </a:ext>
                </a:extLst>
              </p:cNvPr>
              <p:cNvSpPr txBox="1"/>
              <p:nvPr/>
            </p:nvSpPr>
            <p:spPr>
              <a:xfrm>
                <a:off x="530026" y="3779403"/>
                <a:ext cx="26528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304288">
                  <a:defRPr/>
                </a:pPr>
                <a:r>
                  <a:rPr lang="pt-BR" sz="1200" dirty="0">
                    <a:solidFill>
                      <a:prstClr val="white"/>
                    </a:solidFill>
                    <a:latin typeface="Calibri" panose="020F0502020204030204"/>
                  </a:rPr>
                  <a:t>Investimento estimado de</a:t>
                </a:r>
              </a:p>
              <a:p>
                <a:pPr defTabSz="304288">
                  <a:defRPr/>
                </a:pPr>
                <a:r>
                  <a:rPr lang="pt-BR" sz="1600" b="1" dirty="0">
                    <a:solidFill>
                      <a:prstClr val="white"/>
                    </a:solidFill>
                    <a:latin typeface="Calibri" panose="020F0502020204030204"/>
                  </a:rPr>
                  <a:t>R$ 4,4 bilhões</a:t>
                </a:r>
              </a:p>
            </p:txBody>
          </p:sp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9392A3E3-7089-DBC1-5689-B4979B3992ED}"/>
                  </a:ext>
                </a:extLst>
              </p:cNvPr>
              <p:cNvSpPr txBox="1"/>
              <p:nvPr/>
            </p:nvSpPr>
            <p:spPr>
              <a:xfrm>
                <a:off x="530026" y="1974622"/>
                <a:ext cx="26472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304288">
                  <a:defRPr/>
                </a:pPr>
                <a:r>
                  <a:rPr lang="pt-BR" sz="1600" b="1" dirty="0">
                    <a:solidFill>
                      <a:prstClr val="white"/>
                    </a:solidFill>
                    <a:latin typeface="Calibri" panose="020F0502020204030204"/>
                  </a:rPr>
                  <a:t>532 municípios </a:t>
                </a:r>
              </a:p>
              <a:p>
                <a:pPr defTabSz="304288">
                  <a:defRPr/>
                </a:pPr>
                <a:r>
                  <a:rPr lang="pt-BR" sz="1200" dirty="0">
                    <a:solidFill>
                      <a:prstClr val="white"/>
                    </a:solidFill>
                    <a:latin typeface="Calibri" panose="020F0502020204030204"/>
                  </a:rPr>
                  <a:t>beneficiados</a:t>
                </a:r>
              </a:p>
            </p:txBody>
          </p:sp>
          <p:sp>
            <p:nvSpPr>
              <p:cNvPr id="38" name="CaixaDeTexto 2">
                <a:extLst>
                  <a:ext uri="{FF2B5EF4-FFF2-40B4-BE49-F238E27FC236}">
                    <a16:creationId xmlns:a16="http://schemas.microsoft.com/office/drawing/2014/main" id="{4BF70130-9603-83D1-561E-6EF18A3B72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026" y="4380999"/>
                <a:ext cx="264727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304288">
                  <a:defRPr/>
                </a:pPr>
                <a:r>
                  <a:rPr lang="pt-BR" sz="1600" b="1" dirty="0">
                    <a:solidFill>
                      <a:prstClr val="white"/>
                    </a:solidFill>
                    <a:latin typeface="Calibri" panose="020F0502020204030204"/>
                  </a:rPr>
                  <a:t>R$ 16,4 bilhões</a:t>
                </a:r>
              </a:p>
              <a:p>
                <a:pPr defTabSz="304288">
                  <a:defRPr/>
                </a:pPr>
                <a:r>
                  <a:rPr lang="pt-BR" sz="1200" dirty="0">
                    <a:solidFill>
                      <a:prstClr val="white"/>
                    </a:solidFill>
                    <a:latin typeface="Calibri" panose="020F0502020204030204"/>
                  </a:rPr>
                  <a:t>de OPEX estimado</a:t>
                </a:r>
              </a:p>
            </p:txBody>
          </p:sp>
        </p:grpSp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4C5AAE06-D81A-C75B-A667-40825F3A9F23}"/>
              </a:ext>
            </a:extLst>
          </p:cNvPr>
          <p:cNvSpPr txBox="1"/>
          <p:nvPr/>
        </p:nvSpPr>
        <p:spPr>
          <a:xfrm>
            <a:off x="546637" y="2023652"/>
            <a:ext cx="36035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10">
              <a:spcBef>
                <a:spcPts val="900"/>
              </a:spcBef>
              <a:buClr>
                <a:srgbClr val="00B050"/>
              </a:buClr>
              <a:defRPr/>
            </a:pPr>
            <a:r>
              <a:rPr lang="pt-BR" sz="1350" dirty="0">
                <a:solidFill>
                  <a:srgbClr val="3B3838"/>
                </a:solidFill>
                <a:latin typeface="Calibri" panose="020F0502020204030204"/>
              </a:rPr>
              <a:t>RESÍDUOS SÓLIDOS   </a:t>
            </a:r>
            <a:r>
              <a:rPr lang="pt-BR" sz="1350" b="1" dirty="0">
                <a:solidFill>
                  <a:srgbClr val="3B3838"/>
                </a:solidFill>
                <a:latin typeface="Calibri" panose="020F0502020204030204"/>
              </a:rPr>
              <a:t>19</a:t>
            </a:r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1CCC7343-A530-78F9-E3FE-66E601EFC764}"/>
              </a:ext>
            </a:extLst>
          </p:cNvPr>
          <p:cNvSpPr/>
          <p:nvPr/>
        </p:nvSpPr>
        <p:spPr>
          <a:xfrm>
            <a:off x="191917" y="3031388"/>
            <a:ext cx="42981" cy="5093"/>
          </a:xfrm>
          <a:custGeom>
            <a:avLst/>
            <a:gdLst>
              <a:gd name="connsiteX0" fmla="*/ 193307 w 206432"/>
              <a:gd name="connsiteY0" fmla="*/ 0 h 26251"/>
              <a:gd name="connsiteX1" fmla="*/ 13126 w 206432"/>
              <a:gd name="connsiteY1" fmla="*/ 0 h 26251"/>
              <a:gd name="connsiteX2" fmla="*/ 0 w 206432"/>
              <a:gd name="connsiteY2" fmla="*/ 13126 h 26251"/>
              <a:gd name="connsiteX3" fmla="*/ 13126 w 206432"/>
              <a:gd name="connsiteY3" fmla="*/ 26251 h 26251"/>
              <a:gd name="connsiteX4" fmla="*/ 193307 w 206432"/>
              <a:gd name="connsiteY4" fmla="*/ 26251 h 26251"/>
              <a:gd name="connsiteX5" fmla="*/ 206433 w 206432"/>
              <a:gd name="connsiteY5" fmla="*/ 13126 h 26251"/>
              <a:gd name="connsiteX6" fmla="*/ 193307 w 206432"/>
              <a:gd name="connsiteY6" fmla="*/ 0 h 2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32" h="26251">
                <a:moveTo>
                  <a:pt x="193307" y="0"/>
                </a:moveTo>
                <a:lnTo>
                  <a:pt x="13126" y="0"/>
                </a:lnTo>
                <a:cubicBezTo>
                  <a:pt x="5966" y="0"/>
                  <a:pt x="0" y="5966"/>
                  <a:pt x="0" y="13126"/>
                </a:cubicBezTo>
                <a:cubicBezTo>
                  <a:pt x="0" y="20285"/>
                  <a:pt x="5966" y="26251"/>
                  <a:pt x="13126" y="26251"/>
                </a:cubicBezTo>
                <a:lnTo>
                  <a:pt x="193307" y="26251"/>
                </a:lnTo>
                <a:cubicBezTo>
                  <a:pt x="200467" y="26251"/>
                  <a:pt x="206433" y="20285"/>
                  <a:pt x="206433" y="13126"/>
                </a:cubicBezTo>
                <a:cubicBezTo>
                  <a:pt x="206433" y="5966"/>
                  <a:pt x="200467" y="0"/>
                  <a:pt x="193307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defTabSz="685766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BDCEA112-F19D-D51E-5831-7ABF57F6D6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72" y="1981829"/>
            <a:ext cx="461339" cy="440682"/>
          </a:xfrm>
          <a:prstGeom prst="rect">
            <a:avLst/>
          </a:prstGeom>
        </p:spPr>
      </p:pic>
      <p:grpSp>
        <p:nvGrpSpPr>
          <p:cNvPr id="43" name="Gráfico 80">
            <a:extLst>
              <a:ext uri="{FF2B5EF4-FFF2-40B4-BE49-F238E27FC236}">
                <a16:creationId xmlns:a16="http://schemas.microsoft.com/office/drawing/2014/main" id="{49434D04-7ECE-E577-702F-66007DC7FAEA}"/>
              </a:ext>
            </a:extLst>
          </p:cNvPr>
          <p:cNvGrpSpPr/>
          <p:nvPr/>
        </p:nvGrpSpPr>
        <p:grpSpPr>
          <a:xfrm>
            <a:off x="2973971" y="1929045"/>
            <a:ext cx="4061066" cy="4266585"/>
            <a:chOff x="1611046" y="1880162"/>
            <a:chExt cx="6526563" cy="6856853"/>
          </a:xfrm>
        </p:grpSpPr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64D96792-EB28-FDD0-4E35-D4E2A758DC0B}"/>
                </a:ext>
              </a:extLst>
            </p:cNvPr>
            <p:cNvSpPr/>
            <p:nvPr/>
          </p:nvSpPr>
          <p:spPr>
            <a:xfrm>
              <a:off x="1611046" y="3958284"/>
              <a:ext cx="1197347" cy="657883"/>
            </a:xfrm>
            <a:custGeom>
              <a:avLst/>
              <a:gdLst>
                <a:gd name="connsiteX0" fmla="*/ 1166920 w 1197347"/>
                <a:gd name="connsiteY0" fmla="*/ 438150 h 657883"/>
                <a:gd name="connsiteX1" fmla="*/ 1085343 w 1197347"/>
                <a:gd name="connsiteY1" fmla="*/ 404993 h 657883"/>
                <a:gd name="connsiteX2" fmla="*/ 989950 w 1197347"/>
                <a:gd name="connsiteY2" fmla="*/ 367362 h 657883"/>
                <a:gd name="connsiteX3" fmla="*/ 964029 w 1197347"/>
                <a:gd name="connsiteY3" fmla="*/ 357888 h 657883"/>
                <a:gd name="connsiteX4" fmla="*/ 873373 w 1197347"/>
                <a:gd name="connsiteY4" fmla="*/ 299337 h 657883"/>
                <a:gd name="connsiteX5" fmla="*/ 784427 w 1197347"/>
                <a:gd name="connsiteY5" fmla="*/ 230654 h 657883"/>
                <a:gd name="connsiteX6" fmla="*/ 654429 w 1197347"/>
                <a:gd name="connsiteY6" fmla="*/ 112893 h 657883"/>
                <a:gd name="connsiteX7" fmla="*/ 592983 w 1197347"/>
                <a:gd name="connsiteY7" fmla="*/ 112893 h 657883"/>
                <a:gd name="connsiteX8" fmla="*/ 447854 w 1197347"/>
                <a:gd name="connsiteY8" fmla="*/ 99472 h 657883"/>
                <a:gd name="connsiteX9" fmla="*/ 306277 w 1197347"/>
                <a:gd name="connsiteY9" fmla="*/ 85920 h 657883"/>
                <a:gd name="connsiteX10" fmla="*/ 39571 w 1197347"/>
                <a:gd name="connsiteY10" fmla="*/ 0 h 657883"/>
                <a:gd name="connsiteX11" fmla="*/ 37203 w 1197347"/>
                <a:gd name="connsiteY11" fmla="*/ 24342 h 657883"/>
                <a:gd name="connsiteX12" fmla="*/ 98 w 1197347"/>
                <a:gd name="connsiteY12" fmla="*/ 47367 h 657883"/>
                <a:gd name="connsiteX13" fmla="*/ 43519 w 1197347"/>
                <a:gd name="connsiteY13" fmla="*/ 93419 h 657883"/>
                <a:gd name="connsiteX14" fmla="*/ 51150 w 1197347"/>
                <a:gd name="connsiteY14" fmla="*/ 157366 h 657883"/>
                <a:gd name="connsiteX15" fmla="*/ 172595 w 1197347"/>
                <a:gd name="connsiteY15" fmla="*/ 300653 h 657883"/>
                <a:gd name="connsiteX16" fmla="*/ 129175 w 1197347"/>
                <a:gd name="connsiteY16" fmla="*/ 377362 h 657883"/>
                <a:gd name="connsiteX17" fmla="*/ 285225 w 1197347"/>
                <a:gd name="connsiteY17" fmla="*/ 393941 h 657883"/>
                <a:gd name="connsiteX18" fmla="*/ 299304 w 1197347"/>
                <a:gd name="connsiteY18" fmla="*/ 464334 h 657883"/>
                <a:gd name="connsiteX19" fmla="*/ 462985 w 1197347"/>
                <a:gd name="connsiteY19" fmla="*/ 466834 h 657883"/>
                <a:gd name="connsiteX20" fmla="*/ 570352 w 1197347"/>
                <a:gd name="connsiteY20" fmla="*/ 374730 h 657883"/>
                <a:gd name="connsiteX21" fmla="*/ 557589 w 1197347"/>
                <a:gd name="connsiteY21" fmla="*/ 647094 h 657883"/>
                <a:gd name="connsiteX22" fmla="*/ 854294 w 1197347"/>
                <a:gd name="connsiteY22" fmla="*/ 641962 h 657883"/>
                <a:gd name="connsiteX23" fmla="*/ 911793 w 1197347"/>
                <a:gd name="connsiteY23" fmla="*/ 664988 h 657883"/>
                <a:gd name="connsiteX24" fmla="*/ 989818 w 1197347"/>
                <a:gd name="connsiteY24" fmla="*/ 589595 h 657883"/>
                <a:gd name="connsiteX25" fmla="*/ 1044817 w 1197347"/>
                <a:gd name="connsiteY25" fmla="*/ 596042 h 657883"/>
                <a:gd name="connsiteX26" fmla="*/ 1080606 w 1197347"/>
                <a:gd name="connsiteY26" fmla="*/ 556438 h 657883"/>
                <a:gd name="connsiteX27" fmla="*/ 1149684 w 1197347"/>
                <a:gd name="connsiteY27" fmla="*/ 528280 h 657883"/>
                <a:gd name="connsiteX28" fmla="*/ 1209683 w 1197347"/>
                <a:gd name="connsiteY28" fmla="*/ 463808 h 657883"/>
                <a:gd name="connsiteX29" fmla="*/ 1198630 w 1197347"/>
                <a:gd name="connsiteY29" fmla="*/ 454992 h 657883"/>
                <a:gd name="connsiteX30" fmla="*/ 1166657 w 1197347"/>
                <a:gd name="connsiteY30" fmla="*/ 438413 h 65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7347" h="657883">
                  <a:moveTo>
                    <a:pt x="1166920" y="438150"/>
                  </a:moveTo>
                  <a:cubicBezTo>
                    <a:pt x="1160341" y="435782"/>
                    <a:pt x="1100737" y="414598"/>
                    <a:pt x="1085343" y="404993"/>
                  </a:cubicBezTo>
                  <a:cubicBezTo>
                    <a:pt x="1074159" y="398019"/>
                    <a:pt x="1023502" y="379467"/>
                    <a:pt x="989950" y="367362"/>
                  </a:cubicBezTo>
                  <a:cubicBezTo>
                    <a:pt x="979818" y="363678"/>
                    <a:pt x="970871" y="360388"/>
                    <a:pt x="964029" y="357888"/>
                  </a:cubicBezTo>
                  <a:cubicBezTo>
                    <a:pt x="935477" y="347231"/>
                    <a:pt x="886925" y="321179"/>
                    <a:pt x="873373" y="299337"/>
                  </a:cubicBezTo>
                  <a:cubicBezTo>
                    <a:pt x="862847" y="282363"/>
                    <a:pt x="827058" y="254732"/>
                    <a:pt x="784427" y="230654"/>
                  </a:cubicBezTo>
                  <a:cubicBezTo>
                    <a:pt x="743507" y="207496"/>
                    <a:pt x="669692" y="129208"/>
                    <a:pt x="654429" y="112893"/>
                  </a:cubicBezTo>
                  <a:lnTo>
                    <a:pt x="592983" y="112893"/>
                  </a:lnTo>
                  <a:cubicBezTo>
                    <a:pt x="587062" y="112893"/>
                    <a:pt x="534037" y="107761"/>
                    <a:pt x="447854" y="99472"/>
                  </a:cubicBezTo>
                  <a:cubicBezTo>
                    <a:pt x="401144" y="94998"/>
                    <a:pt x="348382" y="89867"/>
                    <a:pt x="306277" y="85920"/>
                  </a:cubicBezTo>
                  <a:cubicBezTo>
                    <a:pt x="208516" y="76841"/>
                    <a:pt x="62203" y="10394"/>
                    <a:pt x="39571" y="0"/>
                  </a:cubicBezTo>
                  <a:lnTo>
                    <a:pt x="37203" y="24342"/>
                  </a:lnTo>
                  <a:cubicBezTo>
                    <a:pt x="37203" y="24342"/>
                    <a:pt x="2730" y="20526"/>
                    <a:pt x="98" y="47367"/>
                  </a:cubicBezTo>
                  <a:cubicBezTo>
                    <a:pt x="-2401" y="74209"/>
                    <a:pt x="43519" y="93419"/>
                    <a:pt x="43519" y="93419"/>
                  </a:cubicBezTo>
                  <a:cubicBezTo>
                    <a:pt x="43519" y="93419"/>
                    <a:pt x="38387" y="126708"/>
                    <a:pt x="51150" y="157366"/>
                  </a:cubicBezTo>
                  <a:cubicBezTo>
                    <a:pt x="63913" y="188023"/>
                    <a:pt x="172595" y="300653"/>
                    <a:pt x="172595" y="300653"/>
                  </a:cubicBezTo>
                  <a:lnTo>
                    <a:pt x="129175" y="377362"/>
                  </a:lnTo>
                  <a:lnTo>
                    <a:pt x="285225" y="393941"/>
                  </a:lnTo>
                  <a:lnTo>
                    <a:pt x="299304" y="464334"/>
                  </a:lnTo>
                  <a:lnTo>
                    <a:pt x="462985" y="466834"/>
                  </a:lnTo>
                  <a:lnTo>
                    <a:pt x="570352" y="374730"/>
                  </a:lnTo>
                  <a:lnTo>
                    <a:pt x="557589" y="647094"/>
                  </a:lnTo>
                  <a:cubicBezTo>
                    <a:pt x="557589" y="647094"/>
                    <a:pt x="823637" y="638147"/>
                    <a:pt x="854294" y="641962"/>
                  </a:cubicBezTo>
                  <a:cubicBezTo>
                    <a:pt x="884951" y="645778"/>
                    <a:pt x="897714" y="664988"/>
                    <a:pt x="911793" y="664988"/>
                  </a:cubicBezTo>
                  <a:cubicBezTo>
                    <a:pt x="925872" y="664988"/>
                    <a:pt x="979555" y="589595"/>
                    <a:pt x="989818" y="589595"/>
                  </a:cubicBezTo>
                  <a:cubicBezTo>
                    <a:pt x="1000081" y="589595"/>
                    <a:pt x="1039686" y="594726"/>
                    <a:pt x="1044817" y="596042"/>
                  </a:cubicBezTo>
                  <a:cubicBezTo>
                    <a:pt x="1049949" y="597358"/>
                    <a:pt x="1049949" y="578148"/>
                    <a:pt x="1080606" y="556438"/>
                  </a:cubicBezTo>
                  <a:cubicBezTo>
                    <a:pt x="1111263" y="534728"/>
                    <a:pt x="1120211" y="539859"/>
                    <a:pt x="1149684" y="528280"/>
                  </a:cubicBezTo>
                  <a:cubicBezTo>
                    <a:pt x="1173499" y="518938"/>
                    <a:pt x="1191525" y="482623"/>
                    <a:pt x="1209683" y="463808"/>
                  </a:cubicBezTo>
                  <a:lnTo>
                    <a:pt x="1198630" y="454992"/>
                  </a:lnTo>
                  <a:lnTo>
                    <a:pt x="1166657" y="438413"/>
                  </a:ln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C4322143-87DF-446D-1BCC-3B110C19B65B}"/>
                </a:ext>
              </a:extLst>
            </p:cNvPr>
            <p:cNvSpPr/>
            <p:nvPr/>
          </p:nvSpPr>
          <p:spPr>
            <a:xfrm>
              <a:off x="2826781" y="4098405"/>
              <a:ext cx="1131559" cy="947352"/>
            </a:xfrm>
            <a:custGeom>
              <a:avLst/>
              <a:gdLst>
                <a:gd name="connsiteX0" fmla="*/ 1026166 w 1131559"/>
                <a:gd name="connsiteY0" fmla="*/ 928412 h 947351"/>
                <a:gd name="connsiteX1" fmla="*/ 1047482 w 1131559"/>
                <a:gd name="connsiteY1" fmla="*/ 909992 h 947351"/>
                <a:gd name="connsiteX2" fmla="*/ 1050640 w 1131559"/>
                <a:gd name="connsiteY2" fmla="*/ 894861 h 947351"/>
                <a:gd name="connsiteX3" fmla="*/ 1057087 w 1131559"/>
                <a:gd name="connsiteY3" fmla="*/ 871308 h 947351"/>
                <a:gd name="connsiteX4" fmla="*/ 1068666 w 1131559"/>
                <a:gd name="connsiteY4" fmla="*/ 853151 h 947351"/>
                <a:gd name="connsiteX5" fmla="*/ 1073665 w 1131559"/>
                <a:gd name="connsiteY5" fmla="*/ 845651 h 947351"/>
                <a:gd name="connsiteX6" fmla="*/ 1088797 w 1131559"/>
                <a:gd name="connsiteY6" fmla="*/ 825256 h 947351"/>
                <a:gd name="connsiteX7" fmla="*/ 1090244 w 1131559"/>
                <a:gd name="connsiteY7" fmla="*/ 788020 h 947351"/>
                <a:gd name="connsiteX8" fmla="*/ 1093534 w 1131559"/>
                <a:gd name="connsiteY8" fmla="*/ 779862 h 947351"/>
                <a:gd name="connsiteX9" fmla="*/ 1109323 w 1131559"/>
                <a:gd name="connsiteY9" fmla="*/ 755652 h 947351"/>
                <a:gd name="connsiteX10" fmla="*/ 1136691 w 1131559"/>
                <a:gd name="connsiteY10" fmla="*/ 732100 h 947351"/>
                <a:gd name="connsiteX11" fmla="*/ 1138533 w 1131559"/>
                <a:gd name="connsiteY11" fmla="*/ 730258 h 947351"/>
                <a:gd name="connsiteX12" fmla="*/ 1141428 w 1131559"/>
                <a:gd name="connsiteY12" fmla="*/ 717758 h 947351"/>
                <a:gd name="connsiteX13" fmla="*/ 1128138 w 1131559"/>
                <a:gd name="connsiteY13" fmla="*/ 704601 h 947351"/>
                <a:gd name="connsiteX14" fmla="*/ 1086823 w 1131559"/>
                <a:gd name="connsiteY14" fmla="*/ 641444 h 947351"/>
                <a:gd name="connsiteX15" fmla="*/ 1100244 w 1131559"/>
                <a:gd name="connsiteY15" fmla="*/ 588024 h 947351"/>
                <a:gd name="connsiteX16" fmla="*/ 1105244 w 1131559"/>
                <a:gd name="connsiteY16" fmla="*/ 578024 h 947351"/>
                <a:gd name="connsiteX17" fmla="*/ 1110112 w 1131559"/>
                <a:gd name="connsiteY17" fmla="*/ 567235 h 947351"/>
                <a:gd name="connsiteX18" fmla="*/ 1114191 w 1131559"/>
                <a:gd name="connsiteY18" fmla="*/ 540261 h 947351"/>
                <a:gd name="connsiteX19" fmla="*/ 1111823 w 1131559"/>
                <a:gd name="connsiteY19" fmla="*/ 524999 h 947351"/>
                <a:gd name="connsiteX20" fmla="*/ 1111823 w 1131559"/>
                <a:gd name="connsiteY20" fmla="*/ 523156 h 947351"/>
                <a:gd name="connsiteX21" fmla="*/ 1090507 w 1131559"/>
                <a:gd name="connsiteY21" fmla="*/ 521972 h 947351"/>
                <a:gd name="connsiteX22" fmla="*/ 1039850 w 1131559"/>
                <a:gd name="connsiteY22" fmla="*/ 516314 h 947351"/>
                <a:gd name="connsiteX23" fmla="*/ 1002351 w 1131559"/>
                <a:gd name="connsiteY23" fmla="*/ 511709 h 947351"/>
                <a:gd name="connsiteX24" fmla="*/ 974720 w 1131559"/>
                <a:gd name="connsiteY24" fmla="*/ 512894 h 947351"/>
                <a:gd name="connsiteX25" fmla="*/ 909326 w 1131559"/>
                <a:gd name="connsiteY25" fmla="*/ 511709 h 947351"/>
                <a:gd name="connsiteX26" fmla="*/ 877090 w 1131559"/>
                <a:gd name="connsiteY26" fmla="*/ 512236 h 947351"/>
                <a:gd name="connsiteX27" fmla="*/ 861959 w 1131559"/>
                <a:gd name="connsiteY27" fmla="*/ 509999 h 947351"/>
                <a:gd name="connsiteX28" fmla="*/ 857090 w 1131559"/>
                <a:gd name="connsiteY28" fmla="*/ 489341 h 947351"/>
                <a:gd name="connsiteX29" fmla="*/ 856827 w 1131559"/>
                <a:gd name="connsiteY29" fmla="*/ 477762 h 947351"/>
                <a:gd name="connsiteX30" fmla="*/ 863143 w 1131559"/>
                <a:gd name="connsiteY30" fmla="*/ 428816 h 947351"/>
                <a:gd name="connsiteX31" fmla="*/ 863143 w 1131559"/>
                <a:gd name="connsiteY31" fmla="*/ 384738 h 947351"/>
                <a:gd name="connsiteX32" fmla="*/ 851038 w 1131559"/>
                <a:gd name="connsiteY32" fmla="*/ 366712 h 947351"/>
                <a:gd name="connsiteX33" fmla="*/ 840775 w 1131559"/>
                <a:gd name="connsiteY33" fmla="*/ 328291 h 947351"/>
                <a:gd name="connsiteX34" fmla="*/ 847354 w 1131559"/>
                <a:gd name="connsiteY34" fmla="*/ 303687 h 947351"/>
                <a:gd name="connsiteX35" fmla="*/ 853143 w 1131559"/>
                <a:gd name="connsiteY35" fmla="*/ 278161 h 947351"/>
                <a:gd name="connsiteX36" fmla="*/ 851169 w 1131559"/>
                <a:gd name="connsiteY36" fmla="*/ 242109 h 947351"/>
                <a:gd name="connsiteX37" fmla="*/ 838406 w 1131559"/>
                <a:gd name="connsiteY37" fmla="*/ 206583 h 947351"/>
                <a:gd name="connsiteX38" fmla="*/ 854854 w 1131559"/>
                <a:gd name="connsiteY38" fmla="*/ 192767 h 947351"/>
                <a:gd name="connsiteX39" fmla="*/ 855380 w 1131559"/>
                <a:gd name="connsiteY39" fmla="*/ 189610 h 947351"/>
                <a:gd name="connsiteX40" fmla="*/ 856038 w 1131559"/>
                <a:gd name="connsiteY40" fmla="*/ 182241 h 947351"/>
                <a:gd name="connsiteX41" fmla="*/ 856301 w 1131559"/>
                <a:gd name="connsiteY41" fmla="*/ 162768 h 947351"/>
                <a:gd name="connsiteX42" fmla="*/ 840117 w 1131559"/>
                <a:gd name="connsiteY42" fmla="*/ 133558 h 947351"/>
                <a:gd name="connsiteX43" fmla="*/ 833143 w 1131559"/>
                <a:gd name="connsiteY43" fmla="*/ 127505 h 947351"/>
                <a:gd name="connsiteX44" fmla="*/ 823275 w 1131559"/>
                <a:gd name="connsiteY44" fmla="*/ 128821 h 947351"/>
                <a:gd name="connsiteX45" fmla="*/ 811433 w 1131559"/>
                <a:gd name="connsiteY45" fmla="*/ 135663 h 947351"/>
                <a:gd name="connsiteX46" fmla="*/ 797354 w 1131559"/>
                <a:gd name="connsiteY46" fmla="*/ 149742 h 947351"/>
                <a:gd name="connsiteX47" fmla="*/ 790776 w 1131559"/>
                <a:gd name="connsiteY47" fmla="*/ 152242 h 947351"/>
                <a:gd name="connsiteX48" fmla="*/ 784460 w 1131559"/>
                <a:gd name="connsiteY48" fmla="*/ 148952 h 947351"/>
                <a:gd name="connsiteX49" fmla="*/ 770381 w 1131559"/>
                <a:gd name="connsiteY49" fmla="*/ 131058 h 947351"/>
                <a:gd name="connsiteX50" fmla="*/ 752882 w 1131559"/>
                <a:gd name="connsiteY50" fmla="*/ 116321 h 947351"/>
                <a:gd name="connsiteX51" fmla="*/ 728803 w 1131559"/>
                <a:gd name="connsiteY51" fmla="*/ 95006 h 947351"/>
                <a:gd name="connsiteX52" fmla="*/ 727750 w 1131559"/>
                <a:gd name="connsiteY52" fmla="*/ 93427 h 947351"/>
                <a:gd name="connsiteX53" fmla="*/ 700383 w 1131559"/>
                <a:gd name="connsiteY53" fmla="*/ 70796 h 947351"/>
                <a:gd name="connsiteX54" fmla="*/ 675646 w 1131559"/>
                <a:gd name="connsiteY54" fmla="*/ 33823 h 947351"/>
                <a:gd name="connsiteX55" fmla="*/ 660515 w 1131559"/>
                <a:gd name="connsiteY55" fmla="*/ 25139 h 947351"/>
                <a:gd name="connsiteX56" fmla="*/ 655778 w 1131559"/>
                <a:gd name="connsiteY56" fmla="*/ 21060 h 947351"/>
                <a:gd name="connsiteX57" fmla="*/ 646962 w 1131559"/>
                <a:gd name="connsiteY57" fmla="*/ 4481 h 947351"/>
                <a:gd name="connsiteX58" fmla="*/ 629594 w 1131559"/>
                <a:gd name="connsiteY58" fmla="*/ 139 h 947351"/>
                <a:gd name="connsiteX59" fmla="*/ 603411 w 1131559"/>
                <a:gd name="connsiteY59" fmla="*/ 1192 h 947351"/>
                <a:gd name="connsiteX60" fmla="*/ 598147 w 1131559"/>
                <a:gd name="connsiteY60" fmla="*/ 1587 h 947351"/>
                <a:gd name="connsiteX61" fmla="*/ 593411 w 1131559"/>
                <a:gd name="connsiteY61" fmla="*/ 2639 h 947351"/>
                <a:gd name="connsiteX62" fmla="*/ 556043 w 1131559"/>
                <a:gd name="connsiteY62" fmla="*/ 3823 h 947351"/>
                <a:gd name="connsiteX63" fmla="*/ 517228 w 1131559"/>
                <a:gd name="connsiteY63" fmla="*/ 5665 h 947351"/>
                <a:gd name="connsiteX64" fmla="*/ 500254 w 1131559"/>
                <a:gd name="connsiteY64" fmla="*/ 6060 h 947351"/>
                <a:gd name="connsiteX65" fmla="*/ 501175 w 1131559"/>
                <a:gd name="connsiteY65" fmla="*/ 18823 h 947351"/>
                <a:gd name="connsiteX66" fmla="*/ 501965 w 1131559"/>
                <a:gd name="connsiteY66" fmla="*/ 28428 h 947351"/>
                <a:gd name="connsiteX67" fmla="*/ 490649 w 1131559"/>
                <a:gd name="connsiteY67" fmla="*/ 58296 h 947351"/>
                <a:gd name="connsiteX68" fmla="*/ 482492 w 1131559"/>
                <a:gd name="connsiteY68" fmla="*/ 62638 h 947351"/>
                <a:gd name="connsiteX69" fmla="*/ 468281 w 1131559"/>
                <a:gd name="connsiteY69" fmla="*/ 62112 h 947351"/>
                <a:gd name="connsiteX70" fmla="*/ 469334 w 1131559"/>
                <a:gd name="connsiteY70" fmla="*/ 72901 h 947351"/>
                <a:gd name="connsiteX71" fmla="*/ 469992 w 1131559"/>
                <a:gd name="connsiteY71" fmla="*/ 79611 h 947351"/>
                <a:gd name="connsiteX72" fmla="*/ 463150 w 1131559"/>
                <a:gd name="connsiteY72" fmla="*/ 105401 h 947351"/>
                <a:gd name="connsiteX73" fmla="*/ 458808 w 1131559"/>
                <a:gd name="connsiteY73" fmla="*/ 110400 h 947351"/>
                <a:gd name="connsiteX74" fmla="*/ 435387 w 1131559"/>
                <a:gd name="connsiteY74" fmla="*/ 122111 h 947351"/>
                <a:gd name="connsiteX75" fmla="*/ 435387 w 1131559"/>
                <a:gd name="connsiteY75" fmla="*/ 159084 h 947351"/>
                <a:gd name="connsiteX76" fmla="*/ 432887 w 1131559"/>
                <a:gd name="connsiteY76" fmla="*/ 165268 h 947351"/>
                <a:gd name="connsiteX77" fmla="*/ 427756 w 1131559"/>
                <a:gd name="connsiteY77" fmla="*/ 167768 h 947351"/>
                <a:gd name="connsiteX78" fmla="*/ 427756 w 1131559"/>
                <a:gd name="connsiteY78" fmla="*/ 167768 h 947351"/>
                <a:gd name="connsiteX79" fmla="*/ 427098 w 1131559"/>
                <a:gd name="connsiteY79" fmla="*/ 167768 h 947351"/>
                <a:gd name="connsiteX80" fmla="*/ 426835 w 1131559"/>
                <a:gd name="connsiteY80" fmla="*/ 167768 h 947351"/>
                <a:gd name="connsiteX81" fmla="*/ 425782 w 1131559"/>
                <a:gd name="connsiteY81" fmla="*/ 167768 h 947351"/>
                <a:gd name="connsiteX82" fmla="*/ 402756 w 1131559"/>
                <a:gd name="connsiteY82" fmla="*/ 168294 h 947351"/>
                <a:gd name="connsiteX83" fmla="*/ 386967 w 1131559"/>
                <a:gd name="connsiteY83" fmla="*/ 168031 h 947351"/>
                <a:gd name="connsiteX84" fmla="*/ 375520 w 1131559"/>
                <a:gd name="connsiteY84" fmla="*/ 168031 h 947351"/>
                <a:gd name="connsiteX85" fmla="*/ 351046 w 1131559"/>
                <a:gd name="connsiteY85" fmla="*/ 168952 h 947351"/>
                <a:gd name="connsiteX86" fmla="*/ 320652 w 1131559"/>
                <a:gd name="connsiteY86" fmla="*/ 168820 h 947351"/>
                <a:gd name="connsiteX87" fmla="*/ 303942 w 1131559"/>
                <a:gd name="connsiteY87" fmla="*/ 183820 h 947351"/>
                <a:gd name="connsiteX88" fmla="*/ 296837 w 1131559"/>
                <a:gd name="connsiteY88" fmla="*/ 194741 h 947351"/>
                <a:gd name="connsiteX89" fmla="*/ 285390 w 1131559"/>
                <a:gd name="connsiteY89" fmla="*/ 215662 h 947351"/>
                <a:gd name="connsiteX90" fmla="*/ 271179 w 1131559"/>
                <a:gd name="connsiteY90" fmla="*/ 238425 h 947351"/>
                <a:gd name="connsiteX91" fmla="*/ 259338 w 1131559"/>
                <a:gd name="connsiteY91" fmla="*/ 241714 h 947351"/>
                <a:gd name="connsiteX92" fmla="*/ 249206 w 1131559"/>
                <a:gd name="connsiteY92" fmla="*/ 230135 h 947351"/>
                <a:gd name="connsiteX93" fmla="*/ 248285 w 1131559"/>
                <a:gd name="connsiteY93" fmla="*/ 228030 h 947351"/>
                <a:gd name="connsiteX94" fmla="*/ 242101 w 1131559"/>
                <a:gd name="connsiteY94" fmla="*/ 222109 h 947351"/>
                <a:gd name="connsiteX95" fmla="*/ 235917 w 1131559"/>
                <a:gd name="connsiteY95" fmla="*/ 216056 h 947351"/>
                <a:gd name="connsiteX96" fmla="*/ 231049 w 1131559"/>
                <a:gd name="connsiteY96" fmla="*/ 223162 h 947351"/>
                <a:gd name="connsiteX97" fmla="*/ 230522 w 1131559"/>
                <a:gd name="connsiteY97" fmla="*/ 224083 h 947351"/>
                <a:gd name="connsiteX98" fmla="*/ 217759 w 1131559"/>
                <a:gd name="connsiteY98" fmla="*/ 241977 h 947351"/>
                <a:gd name="connsiteX99" fmla="*/ 211970 w 1131559"/>
                <a:gd name="connsiteY99" fmla="*/ 245530 h 947351"/>
                <a:gd name="connsiteX100" fmla="*/ 205391 w 1131559"/>
                <a:gd name="connsiteY100" fmla="*/ 243688 h 947351"/>
                <a:gd name="connsiteX101" fmla="*/ 193023 w 1131559"/>
                <a:gd name="connsiteY101" fmla="*/ 237635 h 947351"/>
                <a:gd name="connsiteX102" fmla="*/ 184076 w 1131559"/>
                <a:gd name="connsiteY102" fmla="*/ 240530 h 947351"/>
                <a:gd name="connsiteX103" fmla="*/ 179339 w 1131559"/>
                <a:gd name="connsiteY103" fmla="*/ 242766 h 947351"/>
                <a:gd name="connsiteX104" fmla="*/ 178286 w 1131559"/>
                <a:gd name="connsiteY104" fmla="*/ 244609 h 947351"/>
                <a:gd name="connsiteX105" fmla="*/ 160260 w 1131559"/>
                <a:gd name="connsiteY105" fmla="*/ 261319 h 947351"/>
                <a:gd name="connsiteX106" fmla="*/ 148550 w 1131559"/>
                <a:gd name="connsiteY106" fmla="*/ 254608 h 947351"/>
                <a:gd name="connsiteX107" fmla="*/ 123024 w 1131559"/>
                <a:gd name="connsiteY107" fmla="*/ 247240 h 947351"/>
                <a:gd name="connsiteX108" fmla="*/ 106972 w 1131559"/>
                <a:gd name="connsiteY108" fmla="*/ 243424 h 947351"/>
                <a:gd name="connsiteX109" fmla="*/ 61841 w 1131559"/>
                <a:gd name="connsiteY109" fmla="*/ 250135 h 947351"/>
                <a:gd name="connsiteX110" fmla="*/ 38552 w 1131559"/>
                <a:gd name="connsiteY110" fmla="*/ 269740 h 947351"/>
                <a:gd name="connsiteX111" fmla="*/ 11184 w 1131559"/>
                <a:gd name="connsiteY111" fmla="*/ 292108 h 947351"/>
                <a:gd name="connsiteX112" fmla="*/ 0 w 1131559"/>
                <a:gd name="connsiteY112" fmla="*/ 305792 h 947351"/>
                <a:gd name="connsiteX113" fmla="*/ 9079 w 1131559"/>
                <a:gd name="connsiteY113" fmla="*/ 313160 h 947351"/>
                <a:gd name="connsiteX114" fmla="*/ 220917 w 1131559"/>
                <a:gd name="connsiteY114" fmla="*/ 284345 h 947351"/>
                <a:gd name="connsiteX115" fmla="*/ 227365 w 1131559"/>
                <a:gd name="connsiteY115" fmla="*/ 338028 h 947351"/>
                <a:gd name="connsiteX116" fmla="*/ 210786 w 1131559"/>
                <a:gd name="connsiteY116" fmla="*/ 405790 h 947351"/>
                <a:gd name="connsiteX117" fmla="*/ 238943 w 1131559"/>
                <a:gd name="connsiteY117" fmla="*/ 487631 h 947351"/>
                <a:gd name="connsiteX118" fmla="*/ 231312 w 1131559"/>
                <a:gd name="connsiteY118" fmla="*/ 625786 h 947351"/>
                <a:gd name="connsiteX119" fmla="*/ 272232 w 1131559"/>
                <a:gd name="connsiteY119" fmla="*/ 633418 h 947351"/>
                <a:gd name="connsiteX120" fmla="*/ 272232 w 1131559"/>
                <a:gd name="connsiteY120" fmla="*/ 671838 h 947351"/>
                <a:gd name="connsiteX121" fmla="*/ 397493 w 1131559"/>
                <a:gd name="connsiteY121" fmla="*/ 763942 h 947351"/>
                <a:gd name="connsiteX122" fmla="*/ 492097 w 1131559"/>
                <a:gd name="connsiteY122" fmla="*/ 753679 h 947351"/>
                <a:gd name="connsiteX123" fmla="*/ 594463 w 1131559"/>
                <a:gd name="connsiteY123" fmla="*/ 781836 h 947351"/>
                <a:gd name="connsiteX124" fmla="*/ 714724 w 1131559"/>
                <a:gd name="connsiteY124" fmla="*/ 871308 h 947351"/>
                <a:gd name="connsiteX125" fmla="*/ 753145 w 1131559"/>
                <a:gd name="connsiteY125" fmla="*/ 863677 h 947351"/>
                <a:gd name="connsiteX126" fmla="*/ 806828 w 1131559"/>
                <a:gd name="connsiteY126" fmla="*/ 940386 h 947351"/>
                <a:gd name="connsiteX127" fmla="*/ 947483 w 1131559"/>
                <a:gd name="connsiteY127" fmla="*/ 930123 h 947351"/>
                <a:gd name="connsiteX128" fmla="*/ 986430 w 1131559"/>
                <a:gd name="connsiteY128" fmla="*/ 954859 h 947351"/>
                <a:gd name="connsiteX129" fmla="*/ 988930 w 1131559"/>
                <a:gd name="connsiteY129" fmla="*/ 953280 h 947351"/>
                <a:gd name="connsiteX130" fmla="*/ 1025640 w 1131559"/>
                <a:gd name="connsiteY130" fmla="*/ 928544 h 947351"/>
                <a:gd name="connsiteX131" fmla="*/ 1026429 w 1131559"/>
                <a:gd name="connsiteY131" fmla="*/ 928149 h 9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131559" h="947351">
                  <a:moveTo>
                    <a:pt x="1026166" y="928412"/>
                  </a:moveTo>
                  <a:cubicBezTo>
                    <a:pt x="1040377" y="921965"/>
                    <a:pt x="1044982" y="919465"/>
                    <a:pt x="1047482" y="909992"/>
                  </a:cubicBezTo>
                  <a:cubicBezTo>
                    <a:pt x="1048929" y="904860"/>
                    <a:pt x="1049719" y="899729"/>
                    <a:pt x="1050640" y="894861"/>
                  </a:cubicBezTo>
                  <a:cubicBezTo>
                    <a:pt x="1052087" y="886571"/>
                    <a:pt x="1053403" y="878676"/>
                    <a:pt x="1057087" y="871308"/>
                  </a:cubicBezTo>
                  <a:cubicBezTo>
                    <a:pt x="1060376" y="864729"/>
                    <a:pt x="1064982" y="858282"/>
                    <a:pt x="1068666" y="853151"/>
                  </a:cubicBezTo>
                  <a:cubicBezTo>
                    <a:pt x="1070902" y="850124"/>
                    <a:pt x="1073008" y="847230"/>
                    <a:pt x="1073665" y="845651"/>
                  </a:cubicBezTo>
                  <a:cubicBezTo>
                    <a:pt x="1075902" y="841046"/>
                    <a:pt x="1084060" y="831046"/>
                    <a:pt x="1088797" y="825256"/>
                  </a:cubicBezTo>
                  <a:cubicBezTo>
                    <a:pt x="1087218" y="815388"/>
                    <a:pt x="1085376" y="797888"/>
                    <a:pt x="1090244" y="788020"/>
                  </a:cubicBezTo>
                  <a:cubicBezTo>
                    <a:pt x="1091560" y="785389"/>
                    <a:pt x="1092481" y="782757"/>
                    <a:pt x="1093534" y="779862"/>
                  </a:cubicBezTo>
                  <a:cubicBezTo>
                    <a:pt x="1096165" y="772231"/>
                    <a:pt x="1099323" y="763547"/>
                    <a:pt x="1109323" y="755652"/>
                  </a:cubicBezTo>
                  <a:cubicBezTo>
                    <a:pt x="1120375" y="747100"/>
                    <a:pt x="1126691" y="742100"/>
                    <a:pt x="1136691" y="732100"/>
                  </a:cubicBezTo>
                  <a:lnTo>
                    <a:pt x="1138533" y="730258"/>
                  </a:lnTo>
                  <a:cubicBezTo>
                    <a:pt x="1142651" y="726219"/>
                    <a:pt x="1143625" y="722061"/>
                    <a:pt x="1141428" y="717758"/>
                  </a:cubicBezTo>
                  <a:cubicBezTo>
                    <a:pt x="1140112" y="715258"/>
                    <a:pt x="1133533" y="709337"/>
                    <a:pt x="1128138" y="704601"/>
                  </a:cubicBezTo>
                  <a:cubicBezTo>
                    <a:pt x="1111165" y="689469"/>
                    <a:pt x="1087744" y="668680"/>
                    <a:pt x="1086823" y="641444"/>
                  </a:cubicBezTo>
                  <a:cubicBezTo>
                    <a:pt x="1085770" y="613813"/>
                    <a:pt x="1094191" y="598945"/>
                    <a:pt x="1100244" y="588024"/>
                  </a:cubicBezTo>
                  <a:cubicBezTo>
                    <a:pt x="1102349" y="584340"/>
                    <a:pt x="1104060" y="581182"/>
                    <a:pt x="1105244" y="578024"/>
                  </a:cubicBezTo>
                  <a:cubicBezTo>
                    <a:pt x="1106691" y="574077"/>
                    <a:pt x="1108402" y="570524"/>
                    <a:pt x="1110112" y="567235"/>
                  </a:cubicBezTo>
                  <a:cubicBezTo>
                    <a:pt x="1114586" y="558024"/>
                    <a:pt x="1117875" y="551314"/>
                    <a:pt x="1114191" y="540261"/>
                  </a:cubicBezTo>
                  <a:cubicBezTo>
                    <a:pt x="1112086" y="533814"/>
                    <a:pt x="1111954" y="528683"/>
                    <a:pt x="1111823" y="524999"/>
                  </a:cubicBezTo>
                  <a:cubicBezTo>
                    <a:pt x="1111823" y="524472"/>
                    <a:pt x="1111823" y="523683"/>
                    <a:pt x="1111823" y="523156"/>
                  </a:cubicBezTo>
                  <a:cubicBezTo>
                    <a:pt x="1109586" y="522499"/>
                    <a:pt x="1103928" y="521972"/>
                    <a:pt x="1090507" y="521972"/>
                  </a:cubicBezTo>
                  <a:cubicBezTo>
                    <a:pt x="1068139" y="521972"/>
                    <a:pt x="1053139" y="518946"/>
                    <a:pt x="1039850" y="516314"/>
                  </a:cubicBezTo>
                  <a:cubicBezTo>
                    <a:pt x="1028140" y="513946"/>
                    <a:pt x="1017219" y="511709"/>
                    <a:pt x="1002351" y="511709"/>
                  </a:cubicBezTo>
                  <a:cubicBezTo>
                    <a:pt x="991298" y="511709"/>
                    <a:pt x="982878" y="512236"/>
                    <a:pt x="974720" y="512894"/>
                  </a:cubicBezTo>
                  <a:cubicBezTo>
                    <a:pt x="958273" y="514078"/>
                    <a:pt x="942747" y="515130"/>
                    <a:pt x="909326" y="511709"/>
                  </a:cubicBezTo>
                  <a:cubicBezTo>
                    <a:pt x="892879" y="509999"/>
                    <a:pt x="883406" y="511314"/>
                    <a:pt x="877090" y="512236"/>
                  </a:cubicBezTo>
                  <a:cubicBezTo>
                    <a:pt x="871564" y="513025"/>
                    <a:pt x="866301" y="513683"/>
                    <a:pt x="861959" y="509999"/>
                  </a:cubicBezTo>
                  <a:cubicBezTo>
                    <a:pt x="857222" y="505920"/>
                    <a:pt x="857222" y="500788"/>
                    <a:pt x="857090" y="489341"/>
                  </a:cubicBezTo>
                  <a:cubicBezTo>
                    <a:pt x="857090" y="486183"/>
                    <a:pt x="857090" y="482368"/>
                    <a:pt x="856827" y="477762"/>
                  </a:cubicBezTo>
                  <a:cubicBezTo>
                    <a:pt x="856301" y="459078"/>
                    <a:pt x="859853" y="443026"/>
                    <a:pt x="863143" y="428816"/>
                  </a:cubicBezTo>
                  <a:cubicBezTo>
                    <a:pt x="867222" y="410790"/>
                    <a:pt x="870380" y="396711"/>
                    <a:pt x="863143" y="384738"/>
                  </a:cubicBezTo>
                  <a:cubicBezTo>
                    <a:pt x="858801" y="377501"/>
                    <a:pt x="854722" y="371843"/>
                    <a:pt x="851038" y="366712"/>
                  </a:cubicBezTo>
                  <a:cubicBezTo>
                    <a:pt x="841696" y="353817"/>
                    <a:pt x="834459" y="343554"/>
                    <a:pt x="840775" y="328291"/>
                  </a:cubicBezTo>
                  <a:cubicBezTo>
                    <a:pt x="844064" y="320265"/>
                    <a:pt x="845512" y="312897"/>
                    <a:pt x="847354" y="303687"/>
                  </a:cubicBezTo>
                  <a:cubicBezTo>
                    <a:pt x="848801" y="296450"/>
                    <a:pt x="850380" y="288292"/>
                    <a:pt x="853143" y="278161"/>
                  </a:cubicBezTo>
                  <a:cubicBezTo>
                    <a:pt x="858932" y="257503"/>
                    <a:pt x="854196" y="248293"/>
                    <a:pt x="851169" y="242109"/>
                  </a:cubicBezTo>
                  <a:cubicBezTo>
                    <a:pt x="849722" y="239346"/>
                    <a:pt x="837617" y="214478"/>
                    <a:pt x="838406" y="206583"/>
                  </a:cubicBezTo>
                  <a:cubicBezTo>
                    <a:pt x="838670" y="204215"/>
                    <a:pt x="839327" y="197899"/>
                    <a:pt x="854854" y="192767"/>
                  </a:cubicBezTo>
                  <a:cubicBezTo>
                    <a:pt x="855117" y="191583"/>
                    <a:pt x="855380" y="190531"/>
                    <a:pt x="855380" y="189610"/>
                  </a:cubicBezTo>
                  <a:cubicBezTo>
                    <a:pt x="855380" y="188031"/>
                    <a:pt x="855643" y="185531"/>
                    <a:pt x="856038" y="182241"/>
                  </a:cubicBezTo>
                  <a:cubicBezTo>
                    <a:pt x="856564" y="177768"/>
                    <a:pt x="858011" y="166057"/>
                    <a:pt x="856301" y="162768"/>
                  </a:cubicBezTo>
                  <a:cubicBezTo>
                    <a:pt x="853012" y="156321"/>
                    <a:pt x="842617" y="137900"/>
                    <a:pt x="840117" y="133558"/>
                  </a:cubicBezTo>
                  <a:cubicBezTo>
                    <a:pt x="837354" y="130795"/>
                    <a:pt x="834196" y="128032"/>
                    <a:pt x="833143" y="127505"/>
                  </a:cubicBezTo>
                  <a:cubicBezTo>
                    <a:pt x="832091" y="127505"/>
                    <a:pt x="827617" y="128032"/>
                    <a:pt x="823275" y="128821"/>
                  </a:cubicBezTo>
                  <a:cubicBezTo>
                    <a:pt x="818144" y="131190"/>
                    <a:pt x="812749" y="134216"/>
                    <a:pt x="811433" y="135663"/>
                  </a:cubicBezTo>
                  <a:lnTo>
                    <a:pt x="797354" y="149742"/>
                  </a:lnTo>
                  <a:cubicBezTo>
                    <a:pt x="795512" y="151584"/>
                    <a:pt x="793144" y="152505"/>
                    <a:pt x="790776" y="152242"/>
                  </a:cubicBezTo>
                  <a:cubicBezTo>
                    <a:pt x="788276" y="152110"/>
                    <a:pt x="786039" y="150926"/>
                    <a:pt x="784460" y="148952"/>
                  </a:cubicBezTo>
                  <a:lnTo>
                    <a:pt x="770381" y="131058"/>
                  </a:lnTo>
                  <a:cubicBezTo>
                    <a:pt x="764329" y="123953"/>
                    <a:pt x="755776" y="116848"/>
                    <a:pt x="752882" y="116321"/>
                  </a:cubicBezTo>
                  <a:cubicBezTo>
                    <a:pt x="741040" y="114611"/>
                    <a:pt x="733013" y="101848"/>
                    <a:pt x="728803" y="95006"/>
                  </a:cubicBezTo>
                  <a:lnTo>
                    <a:pt x="727750" y="93427"/>
                  </a:lnTo>
                  <a:cubicBezTo>
                    <a:pt x="725119" y="90138"/>
                    <a:pt x="704198" y="72769"/>
                    <a:pt x="700383" y="70796"/>
                  </a:cubicBezTo>
                  <a:cubicBezTo>
                    <a:pt x="691435" y="66322"/>
                    <a:pt x="678015" y="41191"/>
                    <a:pt x="675646" y="33823"/>
                  </a:cubicBezTo>
                  <a:cubicBezTo>
                    <a:pt x="674857" y="32112"/>
                    <a:pt x="667752" y="27770"/>
                    <a:pt x="660515" y="25139"/>
                  </a:cubicBezTo>
                  <a:cubicBezTo>
                    <a:pt x="658541" y="24349"/>
                    <a:pt x="656831" y="22902"/>
                    <a:pt x="655778" y="21060"/>
                  </a:cubicBezTo>
                  <a:lnTo>
                    <a:pt x="646962" y="4481"/>
                  </a:lnTo>
                  <a:cubicBezTo>
                    <a:pt x="639199" y="1192"/>
                    <a:pt x="631436" y="-519"/>
                    <a:pt x="629594" y="139"/>
                  </a:cubicBezTo>
                  <a:cubicBezTo>
                    <a:pt x="621173" y="3823"/>
                    <a:pt x="612358" y="7508"/>
                    <a:pt x="603411" y="1192"/>
                  </a:cubicBezTo>
                  <a:cubicBezTo>
                    <a:pt x="602753" y="665"/>
                    <a:pt x="602621" y="534"/>
                    <a:pt x="598147" y="1587"/>
                  </a:cubicBezTo>
                  <a:cubicBezTo>
                    <a:pt x="596700" y="1981"/>
                    <a:pt x="595121" y="2244"/>
                    <a:pt x="593411" y="2639"/>
                  </a:cubicBezTo>
                  <a:cubicBezTo>
                    <a:pt x="584727" y="4350"/>
                    <a:pt x="565780" y="5139"/>
                    <a:pt x="556043" y="3823"/>
                  </a:cubicBezTo>
                  <a:cubicBezTo>
                    <a:pt x="545385" y="2376"/>
                    <a:pt x="525780" y="1850"/>
                    <a:pt x="517228" y="5665"/>
                  </a:cubicBezTo>
                  <a:cubicBezTo>
                    <a:pt x="511570" y="8165"/>
                    <a:pt x="506044" y="8297"/>
                    <a:pt x="500254" y="6060"/>
                  </a:cubicBezTo>
                  <a:cubicBezTo>
                    <a:pt x="500123" y="10008"/>
                    <a:pt x="500649" y="15007"/>
                    <a:pt x="501175" y="18823"/>
                  </a:cubicBezTo>
                  <a:cubicBezTo>
                    <a:pt x="501570" y="22376"/>
                    <a:pt x="501965" y="25665"/>
                    <a:pt x="501965" y="28428"/>
                  </a:cubicBezTo>
                  <a:cubicBezTo>
                    <a:pt x="501965" y="37638"/>
                    <a:pt x="493281" y="53559"/>
                    <a:pt x="490649" y="58296"/>
                  </a:cubicBezTo>
                  <a:cubicBezTo>
                    <a:pt x="488939" y="61191"/>
                    <a:pt x="485913" y="62901"/>
                    <a:pt x="482492" y="62638"/>
                  </a:cubicBezTo>
                  <a:cubicBezTo>
                    <a:pt x="478018" y="62375"/>
                    <a:pt x="472492" y="62112"/>
                    <a:pt x="468281" y="62112"/>
                  </a:cubicBezTo>
                  <a:cubicBezTo>
                    <a:pt x="468413" y="65796"/>
                    <a:pt x="469071" y="70533"/>
                    <a:pt x="469334" y="72901"/>
                  </a:cubicBezTo>
                  <a:cubicBezTo>
                    <a:pt x="469729" y="76585"/>
                    <a:pt x="469992" y="78559"/>
                    <a:pt x="469992" y="79611"/>
                  </a:cubicBezTo>
                  <a:cubicBezTo>
                    <a:pt x="469992" y="83954"/>
                    <a:pt x="466308" y="96059"/>
                    <a:pt x="463150" y="105401"/>
                  </a:cubicBezTo>
                  <a:cubicBezTo>
                    <a:pt x="462360" y="107637"/>
                    <a:pt x="460913" y="109348"/>
                    <a:pt x="458808" y="110400"/>
                  </a:cubicBezTo>
                  <a:lnTo>
                    <a:pt x="435387" y="122111"/>
                  </a:lnTo>
                  <a:lnTo>
                    <a:pt x="435387" y="159084"/>
                  </a:lnTo>
                  <a:cubicBezTo>
                    <a:pt x="435387" y="161321"/>
                    <a:pt x="434466" y="163557"/>
                    <a:pt x="432887" y="165268"/>
                  </a:cubicBezTo>
                  <a:cubicBezTo>
                    <a:pt x="431440" y="166715"/>
                    <a:pt x="429729" y="167505"/>
                    <a:pt x="427756" y="167768"/>
                  </a:cubicBezTo>
                  <a:lnTo>
                    <a:pt x="427756" y="167768"/>
                  </a:lnTo>
                  <a:cubicBezTo>
                    <a:pt x="427756" y="167768"/>
                    <a:pt x="427098" y="167768"/>
                    <a:pt x="427098" y="167768"/>
                  </a:cubicBezTo>
                  <a:cubicBezTo>
                    <a:pt x="427098" y="167768"/>
                    <a:pt x="426835" y="167768"/>
                    <a:pt x="426835" y="167768"/>
                  </a:cubicBezTo>
                  <a:lnTo>
                    <a:pt x="425782" y="167768"/>
                  </a:lnTo>
                  <a:cubicBezTo>
                    <a:pt x="423282" y="167768"/>
                    <a:pt x="414335" y="167768"/>
                    <a:pt x="402756" y="168294"/>
                  </a:cubicBezTo>
                  <a:cubicBezTo>
                    <a:pt x="396835" y="168557"/>
                    <a:pt x="391572" y="168294"/>
                    <a:pt x="386967" y="168031"/>
                  </a:cubicBezTo>
                  <a:cubicBezTo>
                    <a:pt x="383020" y="167900"/>
                    <a:pt x="376836" y="167505"/>
                    <a:pt x="375520" y="168031"/>
                  </a:cubicBezTo>
                  <a:cubicBezTo>
                    <a:pt x="371309" y="170136"/>
                    <a:pt x="364994" y="169873"/>
                    <a:pt x="351046" y="168952"/>
                  </a:cubicBezTo>
                  <a:cubicBezTo>
                    <a:pt x="340915" y="168294"/>
                    <a:pt x="328415" y="167505"/>
                    <a:pt x="320652" y="168820"/>
                  </a:cubicBezTo>
                  <a:cubicBezTo>
                    <a:pt x="312626" y="170005"/>
                    <a:pt x="309863" y="174084"/>
                    <a:pt x="303942" y="183820"/>
                  </a:cubicBezTo>
                  <a:cubicBezTo>
                    <a:pt x="301837" y="187241"/>
                    <a:pt x="299600" y="190925"/>
                    <a:pt x="296837" y="194741"/>
                  </a:cubicBezTo>
                  <a:cubicBezTo>
                    <a:pt x="292495" y="200662"/>
                    <a:pt x="288942" y="208293"/>
                    <a:pt x="285390" y="215662"/>
                  </a:cubicBezTo>
                  <a:cubicBezTo>
                    <a:pt x="280653" y="225398"/>
                    <a:pt x="276706" y="233819"/>
                    <a:pt x="271179" y="238425"/>
                  </a:cubicBezTo>
                  <a:cubicBezTo>
                    <a:pt x="266311" y="242503"/>
                    <a:pt x="262101" y="242372"/>
                    <a:pt x="259338" y="241714"/>
                  </a:cubicBezTo>
                  <a:cubicBezTo>
                    <a:pt x="253022" y="240003"/>
                    <a:pt x="250654" y="233819"/>
                    <a:pt x="249206" y="230135"/>
                  </a:cubicBezTo>
                  <a:cubicBezTo>
                    <a:pt x="248943" y="229346"/>
                    <a:pt x="248548" y="228556"/>
                    <a:pt x="248285" y="228030"/>
                  </a:cubicBezTo>
                  <a:cubicBezTo>
                    <a:pt x="246443" y="226583"/>
                    <a:pt x="244469" y="224609"/>
                    <a:pt x="242101" y="222109"/>
                  </a:cubicBezTo>
                  <a:cubicBezTo>
                    <a:pt x="240391" y="220398"/>
                    <a:pt x="237891" y="217767"/>
                    <a:pt x="235917" y="216056"/>
                  </a:cubicBezTo>
                  <a:cubicBezTo>
                    <a:pt x="234338" y="217898"/>
                    <a:pt x="232364" y="220662"/>
                    <a:pt x="231049" y="223162"/>
                  </a:cubicBezTo>
                  <a:cubicBezTo>
                    <a:pt x="230917" y="223425"/>
                    <a:pt x="230654" y="223820"/>
                    <a:pt x="230522" y="224083"/>
                  </a:cubicBezTo>
                  <a:lnTo>
                    <a:pt x="217759" y="241977"/>
                  </a:lnTo>
                  <a:cubicBezTo>
                    <a:pt x="216444" y="243951"/>
                    <a:pt x="214207" y="245135"/>
                    <a:pt x="211970" y="245530"/>
                  </a:cubicBezTo>
                  <a:cubicBezTo>
                    <a:pt x="209602" y="245793"/>
                    <a:pt x="207233" y="245135"/>
                    <a:pt x="205391" y="243688"/>
                  </a:cubicBezTo>
                  <a:cubicBezTo>
                    <a:pt x="205128" y="243556"/>
                    <a:pt x="199997" y="239609"/>
                    <a:pt x="193023" y="237635"/>
                  </a:cubicBezTo>
                  <a:cubicBezTo>
                    <a:pt x="190655" y="236977"/>
                    <a:pt x="186839" y="238951"/>
                    <a:pt x="184076" y="240530"/>
                  </a:cubicBezTo>
                  <a:cubicBezTo>
                    <a:pt x="182497" y="241319"/>
                    <a:pt x="180918" y="242240"/>
                    <a:pt x="179339" y="242766"/>
                  </a:cubicBezTo>
                  <a:lnTo>
                    <a:pt x="178286" y="244609"/>
                  </a:lnTo>
                  <a:cubicBezTo>
                    <a:pt x="174208" y="251845"/>
                    <a:pt x="169076" y="260924"/>
                    <a:pt x="160260" y="261319"/>
                  </a:cubicBezTo>
                  <a:cubicBezTo>
                    <a:pt x="158682" y="261319"/>
                    <a:pt x="153024" y="261319"/>
                    <a:pt x="148550" y="254608"/>
                  </a:cubicBezTo>
                  <a:cubicBezTo>
                    <a:pt x="145787" y="250398"/>
                    <a:pt x="130393" y="248293"/>
                    <a:pt x="123024" y="247240"/>
                  </a:cubicBezTo>
                  <a:cubicBezTo>
                    <a:pt x="115130" y="246188"/>
                    <a:pt x="110393" y="245398"/>
                    <a:pt x="106972" y="243424"/>
                  </a:cubicBezTo>
                  <a:cubicBezTo>
                    <a:pt x="99867" y="242503"/>
                    <a:pt x="69078" y="248161"/>
                    <a:pt x="61841" y="250135"/>
                  </a:cubicBezTo>
                  <a:cubicBezTo>
                    <a:pt x="58552" y="252503"/>
                    <a:pt x="46973" y="262503"/>
                    <a:pt x="38552" y="269740"/>
                  </a:cubicBezTo>
                  <a:cubicBezTo>
                    <a:pt x="18684" y="286845"/>
                    <a:pt x="14079" y="290660"/>
                    <a:pt x="11184" y="292108"/>
                  </a:cubicBezTo>
                  <a:cubicBezTo>
                    <a:pt x="9737" y="293424"/>
                    <a:pt x="5131" y="298818"/>
                    <a:pt x="0" y="305792"/>
                  </a:cubicBezTo>
                  <a:lnTo>
                    <a:pt x="9079" y="313160"/>
                  </a:lnTo>
                  <a:cubicBezTo>
                    <a:pt x="38026" y="302766"/>
                    <a:pt x="217101" y="283161"/>
                    <a:pt x="220917" y="284345"/>
                  </a:cubicBezTo>
                  <a:cubicBezTo>
                    <a:pt x="224733" y="285661"/>
                    <a:pt x="228549" y="316318"/>
                    <a:pt x="227365" y="338028"/>
                  </a:cubicBezTo>
                  <a:cubicBezTo>
                    <a:pt x="226049" y="359738"/>
                    <a:pt x="217101" y="373817"/>
                    <a:pt x="210786" y="405790"/>
                  </a:cubicBezTo>
                  <a:cubicBezTo>
                    <a:pt x="204470" y="437763"/>
                    <a:pt x="232496" y="477368"/>
                    <a:pt x="238943" y="487631"/>
                  </a:cubicBezTo>
                  <a:cubicBezTo>
                    <a:pt x="245390" y="497894"/>
                    <a:pt x="231312" y="625786"/>
                    <a:pt x="231312" y="625786"/>
                  </a:cubicBezTo>
                  <a:lnTo>
                    <a:pt x="272232" y="633418"/>
                  </a:lnTo>
                  <a:lnTo>
                    <a:pt x="272232" y="671838"/>
                  </a:lnTo>
                  <a:lnTo>
                    <a:pt x="397493" y="763942"/>
                  </a:lnTo>
                  <a:lnTo>
                    <a:pt x="492097" y="753679"/>
                  </a:lnTo>
                  <a:lnTo>
                    <a:pt x="594463" y="781836"/>
                  </a:lnTo>
                  <a:lnTo>
                    <a:pt x="714724" y="871308"/>
                  </a:lnTo>
                  <a:lnTo>
                    <a:pt x="753145" y="863677"/>
                  </a:lnTo>
                  <a:lnTo>
                    <a:pt x="806828" y="940386"/>
                  </a:lnTo>
                  <a:lnTo>
                    <a:pt x="947483" y="930123"/>
                  </a:lnTo>
                  <a:lnTo>
                    <a:pt x="986430" y="954859"/>
                  </a:lnTo>
                  <a:lnTo>
                    <a:pt x="988930" y="953280"/>
                  </a:lnTo>
                  <a:cubicBezTo>
                    <a:pt x="989851" y="952491"/>
                    <a:pt x="1010640" y="935386"/>
                    <a:pt x="1025640" y="928544"/>
                  </a:cubicBezTo>
                  <a:lnTo>
                    <a:pt x="1026429" y="928149"/>
                  </a:ln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FDAAB5C6-06AA-B7DF-21AF-5A6D8B35A68F}"/>
                </a:ext>
              </a:extLst>
            </p:cNvPr>
            <p:cNvSpPr/>
            <p:nvPr/>
          </p:nvSpPr>
          <p:spPr>
            <a:xfrm>
              <a:off x="3682282" y="4007362"/>
              <a:ext cx="1868388" cy="1789442"/>
            </a:xfrm>
            <a:custGeom>
              <a:avLst/>
              <a:gdLst>
                <a:gd name="connsiteX0" fmla="*/ 638947 w 1868388"/>
                <a:gd name="connsiteY0" fmla="*/ 1724575 h 1789442"/>
                <a:gd name="connsiteX1" fmla="*/ 661578 w 1868388"/>
                <a:gd name="connsiteY1" fmla="*/ 1772074 h 1789442"/>
                <a:gd name="connsiteX2" fmla="*/ 698419 w 1868388"/>
                <a:gd name="connsiteY2" fmla="*/ 1783127 h 1789442"/>
                <a:gd name="connsiteX3" fmla="*/ 731182 w 1868388"/>
                <a:gd name="connsiteY3" fmla="*/ 1759838 h 1789442"/>
                <a:gd name="connsiteX4" fmla="*/ 733550 w 1868388"/>
                <a:gd name="connsiteY4" fmla="*/ 1759575 h 1789442"/>
                <a:gd name="connsiteX5" fmla="*/ 743682 w 1868388"/>
                <a:gd name="connsiteY5" fmla="*/ 1759575 h 1789442"/>
                <a:gd name="connsiteX6" fmla="*/ 777365 w 1868388"/>
                <a:gd name="connsiteY6" fmla="*/ 1697207 h 1789442"/>
                <a:gd name="connsiteX7" fmla="*/ 778944 w 1868388"/>
                <a:gd name="connsiteY7" fmla="*/ 1694576 h 1789442"/>
                <a:gd name="connsiteX8" fmla="*/ 810391 w 1868388"/>
                <a:gd name="connsiteY8" fmla="*/ 1669971 h 1789442"/>
                <a:gd name="connsiteX9" fmla="*/ 864075 w 1868388"/>
                <a:gd name="connsiteY9" fmla="*/ 1669971 h 1789442"/>
                <a:gd name="connsiteX10" fmla="*/ 880258 w 1868388"/>
                <a:gd name="connsiteY10" fmla="*/ 1656287 h 1789442"/>
                <a:gd name="connsiteX11" fmla="*/ 911837 w 1868388"/>
                <a:gd name="connsiteY11" fmla="*/ 1642998 h 1789442"/>
                <a:gd name="connsiteX12" fmla="*/ 989862 w 1868388"/>
                <a:gd name="connsiteY12" fmla="*/ 1691681 h 1789442"/>
                <a:gd name="connsiteX13" fmla="*/ 1021703 w 1868388"/>
                <a:gd name="connsiteY13" fmla="*/ 1698786 h 1789442"/>
                <a:gd name="connsiteX14" fmla="*/ 1031835 w 1868388"/>
                <a:gd name="connsiteY14" fmla="*/ 1704181 h 1789442"/>
                <a:gd name="connsiteX15" fmla="*/ 1050387 w 1868388"/>
                <a:gd name="connsiteY15" fmla="*/ 1715760 h 1789442"/>
                <a:gd name="connsiteX16" fmla="*/ 1071308 w 1868388"/>
                <a:gd name="connsiteY16" fmla="*/ 1723654 h 1789442"/>
                <a:gd name="connsiteX17" fmla="*/ 1078413 w 1868388"/>
                <a:gd name="connsiteY17" fmla="*/ 1727470 h 1789442"/>
                <a:gd name="connsiteX18" fmla="*/ 1091702 w 1868388"/>
                <a:gd name="connsiteY18" fmla="*/ 1728786 h 1789442"/>
                <a:gd name="connsiteX19" fmla="*/ 1157096 w 1868388"/>
                <a:gd name="connsiteY19" fmla="*/ 1712602 h 1789442"/>
                <a:gd name="connsiteX20" fmla="*/ 1177622 w 1868388"/>
                <a:gd name="connsiteY20" fmla="*/ 1719575 h 1789442"/>
                <a:gd name="connsiteX21" fmla="*/ 1197490 w 1868388"/>
                <a:gd name="connsiteY21" fmla="*/ 1731549 h 1789442"/>
                <a:gd name="connsiteX22" fmla="*/ 1308277 w 1868388"/>
                <a:gd name="connsiteY22" fmla="*/ 1659445 h 1789442"/>
                <a:gd name="connsiteX23" fmla="*/ 1317619 w 1868388"/>
                <a:gd name="connsiteY23" fmla="*/ 1657866 h 1789442"/>
                <a:gd name="connsiteX24" fmla="*/ 1322751 w 1868388"/>
                <a:gd name="connsiteY24" fmla="*/ 1665760 h 1789442"/>
                <a:gd name="connsiteX25" fmla="*/ 1322751 w 1868388"/>
                <a:gd name="connsiteY25" fmla="*/ 1729707 h 1789442"/>
                <a:gd name="connsiteX26" fmla="*/ 1320909 w 1868388"/>
                <a:gd name="connsiteY26" fmla="*/ 1734970 h 1789442"/>
                <a:gd name="connsiteX27" fmla="*/ 1303014 w 1868388"/>
                <a:gd name="connsiteY27" fmla="*/ 1757996 h 1789442"/>
                <a:gd name="connsiteX28" fmla="*/ 1293804 w 1868388"/>
                <a:gd name="connsiteY28" fmla="*/ 1761022 h 1789442"/>
                <a:gd name="connsiteX29" fmla="*/ 1288409 w 1868388"/>
                <a:gd name="connsiteY29" fmla="*/ 1759443 h 1789442"/>
                <a:gd name="connsiteX30" fmla="*/ 1289330 w 1868388"/>
                <a:gd name="connsiteY30" fmla="*/ 1766943 h 1789442"/>
                <a:gd name="connsiteX31" fmla="*/ 1287883 w 1868388"/>
                <a:gd name="connsiteY31" fmla="*/ 1772864 h 1789442"/>
                <a:gd name="connsiteX32" fmla="*/ 1284593 w 1868388"/>
                <a:gd name="connsiteY32" fmla="*/ 1778785 h 1789442"/>
                <a:gd name="connsiteX33" fmla="*/ 1303277 w 1868388"/>
                <a:gd name="connsiteY33" fmla="*/ 1787074 h 1789442"/>
                <a:gd name="connsiteX34" fmla="*/ 1376565 w 1868388"/>
                <a:gd name="connsiteY34" fmla="*/ 1783390 h 1789442"/>
                <a:gd name="connsiteX35" fmla="*/ 1382618 w 1868388"/>
                <a:gd name="connsiteY35" fmla="*/ 1784706 h 1789442"/>
                <a:gd name="connsiteX36" fmla="*/ 1398144 w 1868388"/>
                <a:gd name="connsiteY36" fmla="*/ 1794574 h 1789442"/>
                <a:gd name="connsiteX37" fmla="*/ 1383671 w 1868388"/>
                <a:gd name="connsiteY37" fmla="*/ 1757469 h 1789442"/>
                <a:gd name="connsiteX38" fmla="*/ 1404197 w 1868388"/>
                <a:gd name="connsiteY38" fmla="*/ 1614840 h 1789442"/>
                <a:gd name="connsiteX39" fmla="*/ 1448012 w 1868388"/>
                <a:gd name="connsiteY39" fmla="*/ 1566815 h 1789442"/>
                <a:gd name="connsiteX40" fmla="*/ 1464854 w 1868388"/>
                <a:gd name="connsiteY40" fmla="*/ 1556420 h 1789442"/>
                <a:gd name="connsiteX41" fmla="*/ 1479853 w 1868388"/>
                <a:gd name="connsiteY41" fmla="*/ 1526947 h 1789442"/>
                <a:gd name="connsiteX42" fmla="*/ 1500774 w 1868388"/>
                <a:gd name="connsiteY42" fmla="*/ 1472343 h 1789442"/>
                <a:gd name="connsiteX43" fmla="*/ 1583930 w 1868388"/>
                <a:gd name="connsiteY43" fmla="*/ 1426291 h 1789442"/>
                <a:gd name="connsiteX44" fmla="*/ 1594193 w 1868388"/>
                <a:gd name="connsiteY44" fmla="*/ 1425107 h 1789442"/>
                <a:gd name="connsiteX45" fmla="*/ 1618009 w 1868388"/>
                <a:gd name="connsiteY45" fmla="*/ 1388792 h 1789442"/>
                <a:gd name="connsiteX46" fmla="*/ 1659324 w 1868388"/>
                <a:gd name="connsiteY46" fmla="*/ 1292083 h 1789442"/>
                <a:gd name="connsiteX47" fmla="*/ 1730507 w 1868388"/>
                <a:gd name="connsiteY47" fmla="*/ 1265241 h 1789442"/>
                <a:gd name="connsiteX48" fmla="*/ 1738533 w 1868388"/>
                <a:gd name="connsiteY48" fmla="*/ 1264189 h 1789442"/>
                <a:gd name="connsiteX49" fmla="*/ 1749191 w 1868388"/>
                <a:gd name="connsiteY49" fmla="*/ 1217873 h 1789442"/>
                <a:gd name="connsiteX50" fmla="*/ 1767480 w 1868388"/>
                <a:gd name="connsiteY50" fmla="*/ 1155375 h 1789442"/>
                <a:gd name="connsiteX51" fmla="*/ 1784058 w 1868388"/>
                <a:gd name="connsiteY51" fmla="*/ 1126559 h 1789442"/>
                <a:gd name="connsiteX52" fmla="*/ 1786164 w 1868388"/>
                <a:gd name="connsiteY52" fmla="*/ 1098007 h 1789442"/>
                <a:gd name="connsiteX53" fmla="*/ 1786822 w 1868388"/>
                <a:gd name="connsiteY53" fmla="*/ 1043534 h 1789442"/>
                <a:gd name="connsiteX54" fmla="*/ 1804058 w 1868388"/>
                <a:gd name="connsiteY54" fmla="*/ 1013272 h 1789442"/>
                <a:gd name="connsiteX55" fmla="*/ 1804058 w 1868388"/>
                <a:gd name="connsiteY55" fmla="*/ 972483 h 1789442"/>
                <a:gd name="connsiteX56" fmla="*/ 1813268 w 1868388"/>
                <a:gd name="connsiteY56" fmla="*/ 954720 h 1789442"/>
                <a:gd name="connsiteX57" fmla="*/ 1828400 w 1868388"/>
                <a:gd name="connsiteY57" fmla="*/ 956299 h 1789442"/>
                <a:gd name="connsiteX58" fmla="*/ 1827347 w 1868388"/>
                <a:gd name="connsiteY58" fmla="*/ 905642 h 1789442"/>
                <a:gd name="connsiteX59" fmla="*/ 1801558 w 1868388"/>
                <a:gd name="connsiteY59" fmla="*/ 799591 h 1789442"/>
                <a:gd name="connsiteX60" fmla="*/ 1799453 w 1868388"/>
                <a:gd name="connsiteY60" fmla="*/ 736040 h 1789442"/>
                <a:gd name="connsiteX61" fmla="*/ 1799058 w 1868388"/>
                <a:gd name="connsiteY61" fmla="*/ 713145 h 1789442"/>
                <a:gd name="connsiteX62" fmla="*/ 1805505 w 1868388"/>
                <a:gd name="connsiteY62" fmla="*/ 655778 h 1789442"/>
                <a:gd name="connsiteX63" fmla="*/ 1805769 w 1868388"/>
                <a:gd name="connsiteY63" fmla="*/ 646962 h 1789442"/>
                <a:gd name="connsiteX64" fmla="*/ 1805769 w 1868388"/>
                <a:gd name="connsiteY64" fmla="*/ 646699 h 1789442"/>
                <a:gd name="connsiteX65" fmla="*/ 1817084 w 1868388"/>
                <a:gd name="connsiteY65" fmla="*/ 551833 h 1789442"/>
                <a:gd name="connsiteX66" fmla="*/ 1825373 w 1868388"/>
                <a:gd name="connsiteY66" fmla="*/ 521570 h 1789442"/>
                <a:gd name="connsiteX67" fmla="*/ 1847084 w 1868388"/>
                <a:gd name="connsiteY67" fmla="*/ 470387 h 1789442"/>
                <a:gd name="connsiteX68" fmla="*/ 1871294 w 1868388"/>
                <a:gd name="connsiteY68" fmla="*/ 422098 h 1789442"/>
                <a:gd name="connsiteX69" fmla="*/ 1871557 w 1868388"/>
                <a:gd name="connsiteY69" fmla="*/ 421572 h 1789442"/>
                <a:gd name="connsiteX70" fmla="*/ 1878267 w 1868388"/>
                <a:gd name="connsiteY70" fmla="*/ 405256 h 1789442"/>
                <a:gd name="connsiteX71" fmla="*/ 1821426 w 1868388"/>
                <a:gd name="connsiteY71" fmla="*/ 396572 h 1789442"/>
                <a:gd name="connsiteX72" fmla="*/ 1696692 w 1868388"/>
                <a:gd name="connsiteY72" fmla="*/ 396572 h 1789442"/>
                <a:gd name="connsiteX73" fmla="*/ 1599193 w 1868388"/>
                <a:gd name="connsiteY73" fmla="*/ 387625 h 1789442"/>
                <a:gd name="connsiteX74" fmla="*/ 1594983 w 1868388"/>
                <a:gd name="connsiteY74" fmla="*/ 387098 h 1789442"/>
                <a:gd name="connsiteX75" fmla="*/ 1425117 w 1868388"/>
                <a:gd name="connsiteY75" fmla="*/ 372230 h 1789442"/>
                <a:gd name="connsiteX76" fmla="*/ 1236831 w 1868388"/>
                <a:gd name="connsiteY76" fmla="*/ 365257 h 1789442"/>
                <a:gd name="connsiteX77" fmla="*/ 1044992 w 1868388"/>
                <a:gd name="connsiteY77" fmla="*/ 356836 h 1789442"/>
                <a:gd name="connsiteX78" fmla="*/ 907889 w 1868388"/>
                <a:gd name="connsiteY78" fmla="*/ 345652 h 1789442"/>
                <a:gd name="connsiteX79" fmla="*/ 878416 w 1868388"/>
                <a:gd name="connsiteY79" fmla="*/ 341441 h 1789442"/>
                <a:gd name="connsiteX80" fmla="*/ 799207 w 1868388"/>
                <a:gd name="connsiteY80" fmla="*/ 328152 h 1789442"/>
                <a:gd name="connsiteX81" fmla="*/ 798812 w 1868388"/>
                <a:gd name="connsiteY81" fmla="*/ 328152 h 1789442"/>
                <a:gd name="connsiteX82" fmla="*/ 791839 w 1868388"/>
                <a:gd name="connsiteY82" fmla="*/ 325652 h 1789442"/>
                <a:gd name="connsiteX83" fmla="*/ 766839 w 1868388"/>
                <a:gd name="connsiteY83" fmla="*/ 301968 h 1789442"/>
                <a:gd name="connsiteX84" fmla="*/ 748813 w 1868388"/>
                <a:gd name="connsiteY84" fmla="*/ 276179 h 1789442"/>
                <a:gd name="connsiteX85" fmla="*/ 693025 w 1868388"/>
                <a:gd name="connsiteY85" fmla="*/ 244864 h 1789442"/>
                <a:gd name="connsiteX86" fmla="*/ 682499 w 1868388"/>
                <a:gd name="connsiteY86" fmla="*/ 239075 h 1789442"/>
                <a:gd name="connsiteX87" fmla="*/ 675788 w 1868388"/>
                <a:gd name="connsiteY87" fmla="*/ 232759 h 1789442"/>
                <a:gd name="connsiteX88" fmla="*/ 656052 w 1868388"/>
                <a:gd name="connsiteY88" fmla="*/ 212365 h 1789442"/>
                <a:gd name="connsiteX89" fmla="*/ 652499 w 1868388"/>
                <a:gd name="connsiteY89" fmla="*/ 174734 h 1789442"/>
                <a:gd name="connsiteX90" fmla="*/ 651710 w 1868388"/>
                <a:gd name="connsiteY90" fmla="*/ 144998 h 1789442"/>
                <a:gd name="connsiteX91" fmla="*/ 643947 w 1868388"/>
                <a:gd name="connsiteY91" fmla="*/ 113814 h 1789442"/>
                <a:gd name="connsiteX92" fmla="*/ 631710 w 1868388"/>
                <a:gd name="connsiteY92" fmla="*/ 95262 h 1789442"/>
                <a:gd name="connsiteX93" fmla="*/ 586974 w 1868388"/>
                <a:gd name="connsiteY93" fmla="*/ 25131 h 1789442"/>
                <a:gd name="connsiteX94" fmla="*/ 576448 w 1868388"/>
                <a:gd name="connsiteY94" fmla="*/ 9474 h 1789442"/>
                <a:gd name="connsiteX95" fmla="*/ 570395 w 1868388"/>
                <a:gd name="connsiteY95" fmla="*/ 0 h 1789442"/>
                <a:gd name="connsiteX96" fmla="*/ 565790 w 1868388"/>
                <a:gd name="connsiteY96" fmla="*/ 9210 h 1789442"/>
                <a:gd name="connsiteX97" fmla="*/ 561843 w 1868388"/>
                <a:gd name="connsiteY97" fmla="*/ 16579 h 1789442"/>
                <a:gd name="connsiteX98" fmla="*/ 542370 w 1868388"/>
                <a:gd name="connsiteY98" fmla="*/ 68157 h 1789442"/>
                <a:gd name="connsiteX99" fmla="*/ 543817 w 1868388"/>
                <a:gd name="connsiteY99" fmla="*/ 74999 h 1789442"/>
                <a:gd name="connsiteX100" fmla="*/ 553554 w 1868388"/>
                <a:gd name="connsiteY100" fmla="*/ 89867 h 1789442"/>
                <a:gd name="connsiteX101" fmla="*/ 555790 w 1868388"/>
                <a:gd name="connsiteY101" fmla="*/ 114340 h 1789442"/>
                <a:gd name="connsiteX102" fmla="*/ 553948 w 1868388"/>
                <a:gd name="connsiteY102" fmla="*/ 125524 h 1789442"/>
                <a:gd name="connsiteX103" fmla="*/ 544738 w 1868388"/>
                <a:gd name="connsiteY103" fmla="*/ 146708 h 1789442"/>
                <a:gd name="connsiteX104" fmla="*/ 541185 w 1868388"/>
                <a:gd name="connsiteY104" fmla="*/ 156313 h 1789442"/>
                <a:gd name="connsiteX105" fmla="*/ 541185 w 1868388"/>
                <a:gd name="connsiteY105" fmla="*/ 158945 h 1789442"/>
                <a:gd name="connsiteX106" fmla="*/ 494213 w 1868388"/>
                <a:gd name="connsiteY106" fmla="*/ 227496 h 1789442"/>
                <a:gd name="connsiteX107" fmla="*/ 6195 w 1868388"/>
                <a:gd name="connsiteY107" fmla="*/ 227759 h 1789442"/>
                <a:gd name="connsiteX108" fmla="*/ 16063 w 1868388"/>
                <a:gd name="connsiteY108" fmla="*/ 245785 h 1789442"/>
                <a:gd name="connsiteX109" fmla="*/ 17510 w 1868388"/>
                <a:gd name="connsiteY109" fmla="*/ 275127 h 1789442"/>
                <a:gd name="connsiteX110" fmla="*/ 17510 w 1868388"/>
                <a:gd name="connsiteY110" fmla="*/ 276179 h 1789442"/>
                <a:gd name="connsiteX111" fmla="*/ 16984 w 1868388"/>
                <a:gd name="connsiteY111" fmla="*/ 280390 h 1789442"/>
                <a:gd name="connsiteX112" fmla="*/ 13563 w 1868388"/>
                <a:gd name="connsiteY112" fmla="*/ 294469 h 1789442"/>
                <a:gd name="connsiteX113" fmla="*/ 8168 w 1868388"/>
                <a:gd name="connsiteY113" fmla="*/ 298942 h 1789442"/>
                <a:gd name="connsiteX114" fmla="*/ 932 w 1868388"/>
                <a:gd name="connsiteY114" fmla="*/ 301442 h 1789442"/>
                <a:gd name="connsiteX115" fmla="*/ 11063 w 1868388"/>
                <a:gd name="connsiteY115" fmla="*/ 325126 h 1789442"/>
                <a:gd name="connsiteX116" fmla="*/ 14221 w 1868388"/>
                <a:gd name="connsiteY116" fmla="*/ 373546 h 1789442"/>
                <a:gd name="connsiteX117" fmla="*/ 8695 w 1868388"/>
                <a:gd name="connsiteY117" fmla="*/ 397756 h 1789442"/>
                <a:gd name="connsiteX118" fmla="*/ 1063 w 1868388"/>
                <a:gd name="connsiteY118" fmla="*/ 425782 h 1789442"/>
                <a:gd name="connsiteX119" fmla="*/ 9353 w 1868388"/>
                <a:gd name="connsiteY119" fmla="*/ 447361 h 1789442"/>
                <a:gd name="connsiteX120" fmla="*/ 22247 w 1868388"/>
                <a:gd name="connsiteY120" fmla="*/ 466571 h 1789442"/>
                <a:gd name="connsiteX121" fmla="*/ 24221 w 1868388"/>
                <a:gd name="connsiteY121" fmla="*/ 523280 h 1789442"/>
                <a:gd name="connsiteX122" fmla="*/ 18431 w 1868388"/>
                <a:gd name="connsiteY122" fmla="*/ 567885 h 1789442"/>
                <a:gd name="connsiteX123" fmla="*/ 18695 w 1868388"/>
                <a:gd name="connsiteY123" fmla="*/ 579595 h 1789442"/>
                <a:gd name="connsiteX124" fmla="*/ 18695 w 1868388"/>
                <a:gd name="connsiteY124" fmla="*/ 585779 h 1789442"/>
                <a:gd name="connsiteX125" fmla="*/ 18958 w 1868388"/>
                <a:gd name="connsiteY125" fmla="*/ 585779 h 1789442"/>
                <a:gd name="connsiteX126" fmla="*/ 55404 w 1868388"/>
                <a:gd name="connsiteY126" fmla="*/ 585121 h 1789442"/>
                <a:gd name="connsiteX127" fmla="*/ 117640 w 1868388"/>
                <a:gd name="connsiteY127" fmla="*/ 586306 h 1789442"/>
                <a:gd name="connsiteX128" fmla="*/ 146587 w 1868388"/>
                <a:gd name="connsiteY128" fmla="*/ 585121 h 1789442"/>
                <a:gd name="connsiteX129" fmla="*/ 187507 w 1868388"/>
                <a:gd name="connsiteY129" fmla="*/ 589990 h 1789442"/>
                <a:gd name="connsiteX130" fmla="*/ 234743 w 1868388"/>
                <a:gd name="connsiteY130" fmla="*/ 595384 h 1789442"/>
                <a:gd name="connsiteX131" fmla="*/ 273427 w 1868388"/>
                <a:gd name="connsiteY131" fmla="*/ 615252 h 1789442"/>
                <a:gd name="connsiteX132" fmla="*/ 275006 w 1868388"/>
                <a:gd name="connsiteY132" fmla="*/ 625516 h 1789442"/>
                <a:gd name="connsiteX133" fmla="*/ 270137 w 1868388"/>
                <a:gd name="connsiteY133" fmla="*/ 665515 h 1789442"/>
                <a:gd name="connsiteX134" fmla="*/ 266059 w 1868388"/>
                <a:gd name="connsiteY134" fmla="*/ 674725 h 1789442"/>
                <a:gd name="connsiteX135" fmla="*/ 259874 w 1868388"/>
                <a:gd name="connsiteY135" fmla="*/ 687225 h 1789442"/>
                <a:gd name="connsiteX136" fmla="*/ 248691 w 1868388"/>
                <a:gd name="connsiteY136" fmla="*/ 731566 h 1789442"/>
                <a:gd name="connsiteX137" fmla="*/ 284216 w 1868388"/>
                <a:gd name="connsiteY137" fmla="*/ 782486 h 1789442"/>
                <a:gd name="connsiteX138" fmla="*/ 301453 w 1868388"/>
                <a:gd name="connsiteY138" fmla="*/ 800907 h 1789442"/>
                <a:gd name="connsiteX139" fmla="*/ 295269 w 1868388"/>
                <a:gd name="connsiteY139" fmla="*/ 833406 h 1789442"/>
                <a:gd name="connsiteX140" fmla="*/ 293427 w 1868388"/>
                <a:gd name="connsiteY140" fmla="*/ 835117 h 1789442"/>
                <a:gd name="connsiteX141" fmla="*/ 264480 w 1868388"/>
                <a:gd name="connsiteY141" fmla="*/ 860117 h 1789442"/>
                <a:gd name="connsiteX142" fmla="*/ 254348 w 1868388"/>
                <a:gd name="connsiteY142" fmla="*/ 876432 h 1789442"/>
                <a:gd name="connsiteX143" fmla="*/ 250269 w 1868388"/>
                <a:gd name="connsiteY143" fmla="*/ 886564 h 1789442"/>
                <a:gd name="connsiteX144" fmla="*/ 251059 w 1868388"/>
                <a:gd name="connsiteY144" fmla="*/ 916826 h 1789442"/>
                <a:gd name="connsiteX145" fmla="*/ 249217 w 1868388"/>
                <a:gd name="connsiteY145" fmla="*/ 924063 h 1789442"/>
                <a:gd name="connsiteX146" fmla="*/ 233691 w 1868388"/>
                <a:gd name="connsiteY146" fmla="*/ 944062 h 1789442"/>
                <a:gd name="connsiteX147" fmla="*/ 227243 w 1868388"/>
                <a:gd name="connsiteY147" fmla="*/ 953931 h 1789442"/>
                <a:gd name="connsiteX148" fmla="*/ 217112 w 1868388"/>
                <a:gd name="connsiteY148" fmla="*/ 969720 h 1789442"/>
                <a:gd name="connsiteX149" fmla="*/ 212244 w 1868388"/>
                <a:gd name="connsiteY149" fmla="*/ 988404 h 1789442"/>
                <a:gd name="connsiteX150" fmla="*/ 208823 w 1868388"/>
                <a:gd name="connsiteY150" fmla="*/ 1005246 h 1789442"/>
                <a:gd name="connsiteX151" fmla="*/ 178034 w 1868388"/>
                <a:gd name="connsiteY151" fmla="*/ 1034719 h 1789442"/>
                <a:gd name="connsiteX152" fmla="*/ 177244 w 1868388"/>
                <a:gd name="connsiteY152" fmla="*/ 1035113 h 1789442"/>
                <a:gd name="connsiteX153" fmla="*/ 146587 w 1868388"/>
                <a:gd name="connsiteY153" fmla="*/ 1055639 h 1789442"/>
                <a:gd name="connsiteX154" fmla="*/ 176323 w 1868388"/>
                <a:gd name="connsiteY154" fmla="*/ 1074587 h 1789442"/>
                <a:gd name="connsiteX155" fmla="*/ 181455 w 1868388"/>
                <a:gd name="connsiteY155" fmla="*/ 1128270 h 1789442"/>
                <a:gd name="connsiteX156" fmla="*/ 214744 w 1868388"/>
                <a:gd name="connsiteY156" fmla="*/ 1295767 h 1789442"/>
                <a:gd name="connsiteX157" fmla="*/ 161060 w 1868388"/>
                <a:gd name="connsiteY157" fmla="*/ 1295767 h 1789442"/>
                <a:gd name="connsiteX158" fmla="*/ 227507 w 1868388"/>
                <a:gd name="connsiteY158" fmla="*/ 1363529 h 1789442"/>
                <a:gd name="connsiteX159" fmla="*/ 227507 w 1868388"/>
                <a:gd name="connsiteY159" fmla="*/ 1493921 h 1789442"/>
                <a:gd name="connsiteX160" fmla="*/ 542107 w 1868388"/>
                <a:gd name="connsiteY160" fmla="*/ 1493921 h 1789442"/>
                <a:gd name="connsiteX161" fmla="*/ 513949 w 1868388"/>
                <a:gd name="connsiteY161" fmla="*/ 1586025 h 1789442"/>
                <a:gd name="connsiteX162" fmla="*/ 536975 w 1868388"/>
                <a:gd name="connsiteY162" fmla="*/ 1667866 h 1789442"/>
                <a:gd name="connsiteX163" fmla="*/ 639342 w 1868388"/>
                <a:gd name="connsiteY163" fmla="*/ 1724180 h 178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868388" h="1789442">
                  <a:moveTo>
                    <a:pt x="638947" y="1724575"/>
                  </a:moveTo>
                  <a:cubicBezTo>
                    <a:pt x="646052" y="1737075"/>
                    <a:pt x="654210" y="1754575"/>
                    <a:pt x="661578" y="1772074"/>
                  </a:cubicBezTo>
                  <a:cubicBezTo>
                    <a:pt x="679999" y="1780759"/>
                    <a:pt x="695130" y="1785232"/>
                    <a:pt x="698419" y="1783127"/>
                  </a:cubicBezTo>
                  <a:cubicBezTo>
                    <a:pt x="710261" y="1765759"/>
                    <a:pt x="730261" y="1760101"/>
                    <a:pt x="731182" y="1759838"/>
                  </a:cubicBezTo>
                  <a:cubicBezTo>
                    <a:pt x="731972" y="1759575"/>
                    <a:pt x="732761" y="1759575"/>
                    <a:pt x="733550" y="1759575"/>
                  </a:cubicBezTo>
                  <a:lnTo>
                    <a:pt x="743682" y="1759575"/>
                  </a:lnTo>
                  <a:cubicBezTo>
                    <a:pt x="753813" y="1740364"/>
                    <a:pt x="771313" y="1707076"/>
                    <a:pt x="777365" y="1697207"/>
                  </a:cubicBezTo>
                  <a:lnTo>
                    <a:pt x="778944" y="1694576"/>
                  </a:lnTo>
                  <a:cubicBezTo>
                    <a:pt x="786181" y="1682471"/>
                    <a:pt x="793549" y="1669971"/>
                    <a:pt x="810391" y="1669971"/>
                  </a:cubicBezTo>
                  <a:lnTo>
                    <a:pt x="864075" y="1669971"/>
                  </a:lnTo>
                  <a:cubicBezTo>
                    <a:pt x="870390" y="1669971"/>
                    <a:pt x="874601" y="1664576"/>
                    <a:pt x="880258" y="1656287"/>
                  </a:cubicBezTo>
                  <a:cubicBezTo>
                    <a:pt x="885653" y="1648392"/>
                    <a:pt x="895784" y="1633787"/>
                    <a:pt x="911837" y="1642998"/>
                  </a:cubicBezTo>
                  <a:cubicBezTo>
                    <a:pt x="928284" y="1652340"/>
                    <a:pt x="981836" y="1686550"/>
                    <a:pt x="989862" y="1691681"/>
                  </a:cubicBezTo>
                  <a:cubicBezTo>
                    <a:pt x="995125" y="1689576"/>
                    <a:pt x="1010519" y="1684839"/>
                    <a:pt x="1021703" y="1698786"/>
                  </a:cubicBezTo>
                  <a:cubicBezTo>
                    <a:pt x="1024861" y="1702733"/>
                    <a:pt x="1027493" y="1703260"/>
                    <a:pt x="1031835" y="1704181"/>
                  </a:cubicBezTo>
                  <a:cubicBezTo>
                    <a:pt x="1037229" y="1705233"/>
                    <a:pt x="1044598" y="1706813"/>
                    <a:pt x="1050387" y="1715760"/>
                  </a:cubicBezTo>
                  <a:cubicBezTo>
                    <a:pt x="1054203" y="1721812"/>
                    <a:pt x="1066176" y="1723654"/>
                    <a:pt x="1071308" y="1723654"/>
                  </a:cubicBezTo>
                  <a:cubicBezTo>
                    <a:pt x="1074202" y="1723654"/>
                    <a:pt x="1076834" y="1725101"/>
                    <a:pt x="1078413" y="1727470"/>
                  </a:cubicBezTo>
                  <a:cubicBezTo>
                    <a:pt x="1079860" y="1727996"/>
                    <a:pt x="1083544" y="1728786"/>
                    <a:pt x="1091702" y="1728786"/>
                  </a:cubicBezTo>
                  <a:cubicBezTo>
                    <a:pt x="1110518" y="1728786"/>
                    <a:pt x="1145254" y="1718128"/>
                    <a:pt x="1157096" y="1712602"/>
                  </a:cubicBezTo>
                  <a:cubicBezTo>
                    <a:pt x="1169464" y="1706681"/>
                    <a:pt x="1175253" y="1715760"/>
                    <a:pt x="1177622" y="1719575"/>
                  </a:cubicBezTo>
                  <a:cubicBezTo>
                    <a:pt x="1180385" y="1723917"/>
                    <a:pt x="1183806" y="1729312"/>
                    <a:pt x="1197490" y="1731549"/>
                  </a:cubicBezTo>
                  <a:cubicBezTo>
                    <a:pt x="1217226" y="1734707"/>
                    <a:pt x="1275909" y="1689050"/>
                    <a:pt x="1308277" y="1659445"/>
                  </a:cubicBezTo>
                  <a:cubicBezTo>
                    <a:pt x="1310777" y="1657208"/>
                    <a:pt x="1314461" y="1656550"/>
                    <a:pt x="1317619" y="1657866"/>
                  </a:cubicBezTo>
                  <a:cubicBezTo>
                    <a:pt x="1320777" y="1659181"/>
                    <a:pt x="1322751" y="1662340"/>
                    <a:pt x="1322751" y="1665760"/>
                  </a:cubicBezTo>
                  <a:lnTo>
                    <a:pt x="1322751" y="1729707"/>
                  </a:lnTo>
                  <a:cubicBezTo>
                    <a:pt x="1322751" y="1731680"/>
                    <a:pt x="1322093" y="1733523"/>
                    <a:pt x="1320909" y="1734970"/>
                  </a:cubicBezTo>
                  <a:lnTo>
                    <a:pt x="1303014" y="1757996"/>
                  </a:lnTo>
                  <a:cubicBezTo>
                    <a:pt x="1300777" y="1760759"/>
                    <a:pt x="1297225" y="1761943"/>
                    <a:pt x="1293804" y="1761022"/>
                  </a:cubicBezTo>
                  <a:lnTo>
                    <a:pt x="1288409" y="1759443"/>
                  </a:lnTo>
                  <a:lnTo>
                    <a:pt x="1289330" y="1766943"/>
                  </a:lnTo>
                  <a:cubicBezTo>
                    <a:pt x="1289593" y="1769048"/>
                    <a:pt x="1289067" y="1771153"/>
                    <a:pt x="1287883" y="1772864"/>
                  </a:cubicBezTo>
                  <a:cubicBezTo>
                    <a:pt x="1286699" y="1774574"/>
                    <a:pt x="1285515" y="1776680"/>
                    <a:pt x="1284593" y="1778785"/>
                  </a:cubicBezTo>
                  <a:cubicBezTo>
                    <a:pt x="1292225" y="1777074"/>
                    <a:pt x="1298672" y="1779969"/>
                    <a:pt x="1303277" y="1787074"/>
                  </a:cubicBezTo>
                  <a:cubicBezTo>
                    <a:pt x="1308277" y="1790100"/>
                    <a:pt x="1341040" y="1789048"/>
                    <a:pt x="1376565" y="1783390"/>
                  </a:cubicBezTo>
                  <a:cubicBezTo>
                    <a:pt x="1378671" y="1782995"/>
                    <a:pt x="1380776" y="1783390"/>
                    <a:pt x="1382618" y="1784706"/>
                  </a:cubicBezTo>
                  <a:lnTo>
                    <a:pt x="1398144" y="1794574"/>
                  </a:lnTo>
                  <a:cubicBezTo>
                    <a:pt x="1393934" y="1780495"/>
                    <a:pt x="1388408" y="1764574"/>
                    <a:pt x="1383671" y="1757469"/>
                  </a:cubicBezTo>
                  <a:cubicBezTo>
                    <a:pt x="1377355" y="1748127"/>
                    <a:pt x="1374987" y="1723786"/>
                    <a:pt x="1404197" y="1614840"/>
                  </a:cubicBezTo>
                  <a:cubicBezTo>
                    <a:pt x="1411697" y="1587078"/>
                    <a:pt x="1431038" y="1576288"/>
                    <a:pt x="1448012" y="1566815"/>
                  </a:cubicBezTo>
                  <a:cubicBezTo>
                    <a:pt x="1454064" y="1563394"/>
                    <a:pt x="1459722" y="1560236"/>
                    <a:pt x="1464854" y="1556420"/>
                  </a:cubicBezTo>
                  <a:cubicBezTo>
                    <a:pt x="1473406" y="1549973"/>
                    <a:pt x="1475906" y="1541289"/>
                    <a:pt x="1479853" y="1526947"/>
                  </a:cubicBezTo>
                  <a:cubicBezTo>
                    <a:pt x="1483537" y="1513789"/>
                    <a:pt x="1488537" y="1495632"/>
                    <a:pt x="1500774" y="1472343"/>
                  </a:cubicBezTo>
                  <a:cubicBezTo>
                    <a:pt x="1522616" y="1430896"/>
                    <a:pt x="1562483" y="1427870"/>
                    <a:pt x="1583930" y="1426291"/>
                  </a:cubicBezTo>
                  <a:cubicBezTo>
                    <a:pt x="1587351" y="1426028"/>
                    <a:pt x="1593009" y="1425633"/>
                    <a:pt x="1594193" y="1425107"/>
                  </a:cubicBezTo>
                  <a:cubicBezTo>
                    <a:pt x="1600640" y="1421949"/>
                    <a:pt x="1612483" y="1402607"/>
                    <a:pt x="1618009" y="1388792"/>
                  </a:cubicBezTo>
                  <a:cubicBezTo>
                    <a:pt x="1629587" y="1359976"/>
                    <a:pt x="1650245" y="1309056"/>
                    <a:pt x="1659324" y="1292083"/>
                  </a:cubicBezTo>
                  <a:cubicBezTo>
                    <a:pt x="1668534" y="1274846"/>
                    <a:pt x="1700902" y="1269188"/>
                    <a:pt x="1730507" y="1265241"/>
                  </a:cubicBezTo>
                  <a:cubicBezTo>
                    <a:pt x="1733270" y="1264846"/>
                    <a:pt x="1736428" y="1264452"/>
                    <a:pt x="1738533" y="1264189"/>
                  </a:cubicBezTo>
                  <a:cubicBezTo>
                    <a:pt x="1741428" y="1256820"/>
                    <a:pt x="1745901" y="1234321"/>
                    <a:pt x="1749191" y="1217873"/>
                  </a:cubicBezTo>
                  <a:cubicBezTo>
                    <a:pt x="1758006" y="1173927"/>
                    <a:pt x="1761559" y="1160375"/>
                    <a:pt x="1767480" y="1155375"/>
                  </a:cubicBezTo>
                  <a:cubicBezTo>
                    <a:pt x="1772479" y="1151164"/>
                    <a:pt x="1780111" y="1135901"/>
                    <a:pt x="1784058" y="1126559"/>
                  </a:cubicBezTo>
                  <a:lnTo>
                    <a:pt x="1786164" y="1098007"/>
                  </a:lnTo>
                  <a:cubicBezTo>
                    <a:pt x="1784979" y="1088797"/>
                    <a:pt x="1781427" y="1057087"/>
                    <a:pt x="1786822" y="1043534"/>
                  </a:cubicBezTo>
                  <a:cubicBezTo>
                    <a:pt x="1791163" y="1032614"/>
                    <a:pt x="1800242" y="1018930"/>
                    <a:pt x="1804058" y="1013272"/>
                  </a:cubicBezTo>
                  <a:lnTo>
                    <a:pt x="1804058" y="972483"/>
                  </a:lnTo>
                  <a:cubicBezTo>
                    <a:pt x="1804058" y="960904"/>
                    <a:pt x="1809058" y="956431"/>
                    <a:pt x="1813268" y="954720"/>
                  </a:cubicBezTo>
                  <a:cubicBezTo>
                    <a:pt x="1817611" y="952878"/>
                    <a:pt x="1822742" y="953405"/>
                    <a:pt x="1828400" y="956299"/>
                  </a:cubicBezTo>
                  <a:cubicBezTo>
                    <a:pt x="1829321" y="942747"/>
                    <a:pt x="1830242" y="919458"/>
                    <a:pt x="1827347" y="905642"/>
                  </a:cubicBezTo>
                  <a:cubicBezTo>
                    <a:pt x="1825242" y="899326"/>
                    <a:pt x="1806558" y="841696"/>
                    <a:pt x="1801558" y="799591"/>
                  </a:cubicBezTo>
                  <a:cubicBezTo>
                    <a:pt x="1798400" y="773013"/>
                    <a:pt x="1799058" y="751697"/>
                    <a:pt x="1799453" y="736040"/>
                  </a:cubicBezTo>
                  <a:cubicBezTo>
                    <a:pt x="1799716" y="726040"/>
                    <a:pt x="1799979" y="718014"/>
                    <a:pt x="1799058" y="713145"/>
                  </a:cubicBezTo>
                  <a:cubicBezTo>
                    <a:pt x="1796032" y="696830"/>
                    <a:pt x="1804321" y="660120"/>
                    <a:pt x="1805505" y="655778"/>
                  </a:cubicBezTo>
                  <a:cubicBezTo>
                    <a:pt x="1805505" y="654725"/>
                    <a:pt x="1805637" y="650778"/>
                    <a:pt x="1805769" y="646962"/>
                  </a:cubicBezTo>
                  <a:lnTo>
                    <a:pt x="1805769" y="646699"/>
                  </a:lnTo>
                  <a:cubicBezTo>
                    <a:pt x="1806163" y="626963"/>
                    <a:pt x="1807084" y="586043"/>
                    <a:pt x="1817084" y="551833"/>
                  </a:cubicBezTo>
                  <a:cubicBezTo>
                    <a:pt x="1820637" y="539859"/>
                    <a:pt x="1823268" y="529728"/>
                    <a:pt x="1825373" y="521570"/>
                  </a:cubicBezTo>
                  <a:cubicBezTo>
                    <a:pt x="1831689" y="497623"/>
                    <a:pt x="1835505" y="483149"/>
                    <a:pt x="1847084" y="470387"/>
                  </a:cubicBezTo>
                  <a:cubicBezTo>
                    <a:pt x="1855768" y="460913"/>
                    <a:pt x="1863662" y="441176"/>
                    <a:pt x="1871294" y="422098"/>
                  </a:cubicBezTo>
                  <a:lnTo>
                    <a:pt x="1871557" y="421572"/>
                  </a:lnTo>
                  <a:cubicBezTo>
                    <a:pt x="1873662" y="416177"/>
                    <a:pt x="1875899" y="410651"/>
                    <a:pt x="1878267" y="405256"/>
                  </a:cubicBezTo>
                  <a:cubicBezTo>
                    <a:pt x="1862215" y="403019"/>
                    <a:pt x="1836163" y="399204"/>
                    <a:pt x="1821426" y="396572"/>
                  </a:cubicBezTo>
                  <a:cubicBezTo>
                    <a:pt x="1806821" y="394072"/>
                    <a:pt x="1761427" y="394072"/>
                    <a:pt x="1696692" y="396572"/>
                  </a:cubicBezTo>
                  <a:cubicBezTo>
                    <a:pt x="1682481" y="397230"/>
                    <a:pt x="1645771" y="393019"/>
                    <a:pt x="1599193" y="387625"/>
                  </a:cubicBezTo>
                  <a:lnTo>
                    <a:pt x="1594983" y="387098"/>
                  </a:lnTo>
                  <a:cubicBezTo>
                    <a:pt x="1537089" y="380520"/>
                    <a:pt x="1464985" y="372230"/>
                    <a:pt x="1425117" y="372230"/>
                  </a:cubicBezTo>
                  <a:cubicBezTo>
                    <a:pt x="1382881" y="372230"/>
                    <a:pt x="1318409" y="369204"/>
                    <a:pt x="1236831" y="365257"/>
                  </a:cubicBezTo>
                  <a:cubicBezTo>
                    <a:pt x="1179859" y="362494"/>
                    <a:pt x="1115386" y="359468"/>
                    <a:pt x="1044992" y="356836"/>
                  </a:cubicBezTo>
                  <a:cubicBezTo>
                    <a:pt x="933284" y="352625"/>
                    <a:pt x="919863" y="348941"/>
                    <a:pt x="907889" y="345652"/>
                  </a:cubicBezTo>
                  <a:cubicBezTo>
                    <a:pt x="902232" y="344073"/>
                    <a:pt x="897232" y="342757"/>
                    <a:pt x="878416" y="341441"/>
                  </a:cubicBezTo>
                  <a:cubicBezTo>
                    <a:pt x="827628" y="338020"/>
                    <a:pt x="816970" y="334336"/>
                    <a:pt x="799207" y="328152"/>
                  </a:cubicBezTo>
                  <a:lnTo>
                    <a:pt x="798812" y="328152"/>
                  </a:lnTo>
                  <a:cubicBezTo>
                    <a:pt x="796707" y="327231"/>
                    <a:pt x="794339" y="326442"/>
                    <a:pt x="791839" y="325652"/>
                  </a:cubicBezTo>
                  <a:cubicBezTo>
                    <a:pt x="775787" y="320258"/>
                    <a:pt x="771445" y="311442"/>
                    <a:pt x="766839" y="301968"/>
                  </a:cubicBezTo>
                  <a:cubicBezTo>
                    <a:pt x="763287" y="294863"/>
                    <a:pt x="759339" y="286706"/>
                    <a:pt x="748813" y="276179"/>
                  </a:cubicBezTo>
                  <a:cubicBezTo>
                    <a:pt x="730524" y="257890"/>
                    <a:pt x="704209" y="248811"/>
                    <a:pt x="693025" y="244864"/>
                  </a:cubicBezTo>
                  <a:cubicBezTo>
                    <a:pt x="686841" y="242759"/>
                    <a:pt x="684472" y="241838"/>
                    <a:pt x="682499" y="239075"/>
                  </a:cubicBezTo>
                  <a:lnTo>
                    <a:pt x="675788" y="232759"/>
                  </a:lnTo>
                  <a:cubicBezTo>
                    <a:pt x="663420" y="221180"/>
                    <a:pt x="658026" y="215786"/>
                    <a:pt x="656052" y="212365"/>
                  </a:cubicBezTo>
                  <a:cubicBezTo>
                    <a:pt x="653289" y="207628"/>
                    <a:pt x="653026" y="199602"/>
                    <a:pt x="652499" y="174734"/>
                  </a:cubicBezTo>
                  <a:cubicBezTo>
                    <a:pt x="652236" y="165260"/>
                    <a:pt x="652105" y="155787"/>
                    <a:pt x="651710" y="144998"/>
                  </a:cubicBezTo>
                  <a:cubicBezTo>
                    <a:pt x="650920" y="123024"/>
                    <a:pt x="649605" y="121182"/>
                    <a:pt x="643947" y="113814"/>
                  </a:cubicBezTo>
                  <a:cubicBezTo>
                    <a:pt x="641052" y="109867"/>
                    <a:pt x="636973" y="104472"/>
                    <a:pt x="631710" y="95262"/>
                  </a:cubicBezTo>
                  <a:cubicBezTo>
                    <a:pt x="618158" y="71446"/>
                    <a:pt x="606447" y="54078"/>
                    <a:pt x="586974" y="25131"/>
                  </a:cubicBezTo>
                  <a:lnTo>
                    <a:pt x="576448" y="9474"/>
                  </a:lnTo>
                  <a:cubicBezTo>
                    <a:pt x="574343" y="6316"/>
                    <a:pt x="572369" y="3158"/>
                    <a:pt x="570395" y="0"/>
                  </a:cubicBezTo>
                  <a:cubicBezTo>
                    <a:pt x="568817" y="3026"/>
                    <a:pt x="567238" y="6184"/>
                    <a:pt x="565790" y="9210"/>
                  </a:cubicBezTo>
                  <a:cubicBezTo>
                    <a:pt x="564869" y="11052"/>
                    <a:pt x="563422" y="13552"/>
                    <a:pt x="561843" y="16579"/>
                  </a:cubicBezTo>
                  <a:cubicBezTo>
                    <a:pt x="554869" y="29079"/>
                    <a:pt x="540659" y="54999"/>
                    <a:pt x="542370" y="68157"/>
                  </a:cubicBezTo>
                  <a:cubicBezTo>
                    <a:pt x="543027" y="72762"/>
                    <a:pt x="543554" y="74472"/>
                    <a:pt x="543817" y="74999"/>
                  </a:cubicBezTo>
                  <a:cubicBezTo>
                    <a:pt x="547896" y="77630"/>
                    <a:pt x="550922" y="80920"/>
                    <a:pt x="553554" y="89867"/>
                  </a:cubicBezTo>
                  <a:cubicBezTo>
                    <a:pt x="557501" y="102761"/>
                    <a:pt x="557501" y="105656"/>
                    <a:pt x="555790" y="114340"/>
                  </a:cubicBezTo>
                  <a:cubicBezTo>
                    <a:pt x="555264" y="116840"/>
                    <a:pt x="554606" y="120261"/>
                    <a:pt x="553948" y="125524"/>
                  </a:cubicBezTo>
                  <a:cubicBezTo>
                    <a:pt x="552369" y="137498"/>
                    <a:pt x="548027" y="142761"/>
                    <a:pt x="544738" y="146708"/>
                  </a:cubicBezTo>
                  <a:cubicBezTo>
                    <a:pt x="542238" y="149734"/>
                    <a:pt x="541185" y="151050"/>
                    <a:pt x="541185" y="156313"/>
                  </a:cubicBezTo>
                  <a:lnTo>
                    <a:pt x="541185" y="158945"/>
                  </a:lnTo>
                  <a:cubicBezTo>
                    <a:pt x="541317" y="177365"/>
                    <a:pt x="541712" y="220259"/>
                    <a:pt x="494213" y="227496"/>
                  </a:cubicBezTo>
                  <a:cubicBezTo>
                    <a:pt x="455792" y="233285"/>
                    <a:pt x="84878" y="228812"/>
                    <a:pt x="6195" y="227759"/>
                  </a:cubicBezTo>
                  <a:cubicBezTo>
                    <a:pt x="9747" y="234075"/>
                    <a:pt x="14089" y="241838"/>
                    <a:pt x="16063" y="245785"/>
                  </a:cubicBezTo>
                  <a:cubicBezTo>
                    <a:pt x="19747" y="253154"/>
                    <a:pt x="18826" y="263811"/>
                    <a:pt x="17510" y="275127"/>
                  </a:cubicBezTo>
                  <a:lnTo>
                    <a:pt x="17510" y="276179"/>
                  </a:lnTo>
                  <a:cubicBezTo>
                    <a:pt x="17116" y="278022"/>
                    <a:pt x="16984" y="279469"/>
                    <a:pt x="16984" y="280390"/>
                  </a:cubicBezTo>
                  <a:cubicBezTo>
                    <a:pt x="16984" y="287363"/>
                    <a:pt x="13826" y="293811"/>
                    <a:pt x="13563" y="294469"/>
                  </a:cubicBezTo>
                  <a:cubicBezTo>
                    <a:pt x="12511" y="296705"/>
                    <a:pt x="10537" y="298284"/>
                    <a:pt x="8168" y="298942"/>
                  </a:cubicBezTo>
                  <a:cubicBezTo>
                    <a:pt x="5800" y="299600"/>
                    <a:pt x="3037" y="300521"/>
                    <a:pt x="932" y="301442"/>
                  </a:cubicBezTo>
                  <a:cubicBezTo>
                    <a:pt x="2905" y="307232"/>
                    <a:pt x="7511" y="317889"/>
                    <a:pt x="11063" y="325126"/>
                  </a:cubicBezTo>
                  <a:cubicBezTo>
                    <a:pt x="14747" y="332626"/>
                    <a:pt x="21721" y="346441"/>
                    <a:pt x="14221" y="373546"/>
                  </a:cubicBezTo>
                  <a:cubicBezTo>
                    <a:pt x="11589" y="383020"/>
                    <a:pt x="10011" y="390783"/>
                    <a:pt x="8695" y="397756"/>
                  </a:cubicBezTo>
                  <a:cubicBezTo>
                    <a:pt x="6721" y="407624"/>
                    <a:pt x="5142" y="416177"/>
                    <a:pt x="1063" y="425782"/>
                  </a:cubicBezTo>
                  <a:cubicBezTo>
                    <a:pt x="-1437" y="431703"/>
                    <a:pt x="142" y="434598"/>
                    <a:pt x="9353" y="447361"/>
                  </a:cubicBezTo>
                  <a:cubicBezTo>
                    <a:pt x="13037" y="452361"/>
                    <a:pt x="17510" y="458676"/>
                    <a:pt x="22247" y="466571"/>
                  </a:cubicBezTo>
                  <a:cubicBezTo>
                    <a:pt x="33036" y="484465"/>
                    <a:pt x="28694" y="503281"/>
                    <a:pt x="24221" y="523280"/>
                  </a:cubicBezTo>
                  <a:cubicBezTo>
                    <a:pt x="21194" y="536438"/>
                    <a:pt x="17905" y="551438"/>
                    <a:pt x="18431" y="567885"/>
                  </a:cubicBezTo>
                  <a:cubicBezTo>
                    <a:pt x="18563" y="572490"/>
                    <a:pt x="18563" y="576437"/>
                    <a:pt x="18695" y="579595"/>
                  </a:cubicBezTo>
                  <a:cubicBezTo>
                    <a:pt x="18695" y="581832"/>
                    <a:pt x="18695" y="583937"/>
                    <a:pt x="18695" y="585779"/>
                  </a:cubicBezTo>
                  <a:lnTo>
                    <a:pt x="18958" y="585779"/>
                  </a:lnTo>
                  <a:cubicBezTo>
                    <a:pt x="25800" y="584858"/>
                    <a:pt x="36984" y="583279"/>
                    <a:pt x="55404" y="585121"/>
                  </a:cubicBezTo>
                  <a:cubicBezTo>
                    <a:pt x="87377" y="588411"/>
                    <a:pt x="102114" y="587358"/>
                    <a:pt x="117640" y="586306"/>
                  </a:cubicBezTo>
                  <a:cubicBezTo>
                    <a:pt x="126193" y="585648"/>
                    <a:pt x="134877" y="585121"/>
                    <a:pt x="146587" y="585121"/>
                  </a:cubicBezTo>
                  <a:cubicBezTo>
                    <a:pt x="163166" y="585121"/>
                    <a:pt x="175008" y="587490"/>
                    <a:pt x="187507" y="589990"/>
                  </a:cubicBezTo>
                  <a:cubicBezTo>
                    <a:pt x="200665" y="592621"/>
                    <a:pt x="214086" y="595384"/>
                    <a:pt x="234743" y="595384"/>
                  </a:cubicBezTo>
                  <a:cubicBezTo>
                    <a:pt x="261848" y="595384"/>
                    <a:pt x="272901" y="597226"/>
                    <a:pt x="273427" y="615252"/>
                  </a:cubicBezTo>
                  <a:cubicBezTo>
                    <a:pt x="273427" y="618279"/>
                    <a:pt x="273559" y="621568"/>
                    <a:pt x="275006" y="625516"/>
                  </a:cubicBezTo>
                  <a:cubicBezTo>
                    <a:pt x="280927" y="643278"/>
                    <a:pt x="275137" y="655120"/>
                    <a:pt x="270137" y="665515"/>
                  </a:cubicBezTo>
                  <a:cubicBezTo>
                    <a:pt x="268690" y="668541"/>
                    <a:pt x="267243" y="671567"/>
                    <a:pt x="266059" y="674725"/>
                  </a:cubicBezTo>
                  <a:cubicBezTo>
                    <a:pt x="264480" y="679199"/>
                    <a:pt x="262243" y="683146"/>
                    <a:pt x="259874" y="687225"/>
                  </a:cubicBezTo>
                  <a:cubicBezTo>
                    <a:pt x="254217" y="697356"/>
                    <a:pt x="247769" y="708672"/>
                    <a:pt x="248691" y="731566"/>
                  </a:cubicBezTo>
                  <a:cubicBezTo>
                    <a:pt x="249480" y="751566"/>
                    <a:pt x="269611" y="769460"/>
                    <a:pt x="284216" y="782486"/>
                  </a:cubicBezTo>
                  <a:cubicBezTo>
                    <a:pt x="292637" y="789986"/>
                    <a:pt x="298690" y="795381"/>
                    <a:pt x="301453" y="800907"/>
                  </a:cubicBezTo>
                  <a:cubicBezTo>
                    <a:pt x="309874" y="817749"/>
                    <a:pt x="305137" y="823670"/>
                    <a:pt x="295269" y="833406"/>
                  </a:cubicBezTo>
                  <a:lnTo>
                    <a:pt x="293427" y="835117"/>
                  </a:lnTo>
                  <a:cubicBezTo>
                    <a:pt x="282637" y="845906"/>
                    <a:pt x="275795" y="851301"/>
                    <a:pt x="264480" y="860117"/>
                  </a:cubicBezTo>
                  <a:cubicBezTo>
                    <a:pt x="258427" y="864853"/>
                    <a:pt x="256585" y="869985"/>
                    <a:pt x="254348" y="876432"/>
                  </a:cubicBezTo>
                  <a:cubicBezTo>
                    <a:pt x="253164" y="879722"/>
                    <a:pt x="251980" y="883142"/>
                    <a:pt x="250269" y="886564"/>
                  </a:cubicBezTo>
                  <a:cubicBezTo>
                    <a:pt x="247769" y="891563"/>
                    <a:pt x="249085" y="907353"/>
                    <a:pt x="251059" y="916826"/>
                  </a:cubicBezTo>
                  <a:cubicBezTo>
                    <a:pt x="251585" y="919458"/>
                    <a:pt x="250927" y="922089"/>
                    <a:pt x="249217" y="924063"/>
                  </a:cubicBezTo>
                  <a:cubicBezTo>
                    <a:pt x="242770" y="931694"/>
                    <a:pt x="235006" y="941562"/>
                    <a:pt x="233691" y="944062"/>
                  </a:cubicBezTo>
                  <a:cubicBezTo>
                    <a:pt x="232375" y="946826"/>
                    <a:pt x="230007" y="949983"/>
                    <a:pt x="227243" y="953931"/>
                  </a:cubicBezTo>
                  <a:cubicBezTo>
                    <a:pt x="223954" y="958536"/>
                    <a:pt x="219744" y="964325"/>
                    <a:pt x="217112" y="969720"/>
                  </a:cubicBezTo>
                  <a:cubicBezTo>
                    <a:pt x="214612" y="974720"/>
                    <a:pt x="213560" y="981035"/>
                    <a:pt x="212244" y="988404"/>
                  </a:cubicBezTo>
                  <a:cubicBezTo>
                    <a:pt x="211323" y="993535"/>
                    <a:pt x="210402" y="999325"/>
                    <a:pt x="208823" y="1005246"/>
                  </a:cubicBezTo>
                  <a:cubicBezTo>
                    <a:pt x="203954" y="1023008"/>
                    <a:pt x="192507" y="1028140"/>
                    <a:pt x="178034" y="1034719"/>
                  </a:cubicBezTo>
                  <a:lnTo>
                    <a:pt x="177244" y="1035113"/>
                  </a:lnTo>
                  <a:cubicBezTo>
                    <a:pt x="166850" y="1039850"/>
                    <a:pt x="151982" y="1051298"/>
                    <a:pt x="146587" y="1055639"/>
                  </a:cubicBezTo>
                  <a:lnTo>
                    <a:pt x="176323" y="1074587"/>
                  </a:lnTo>
                  <a:cubicBezTo>
                    <a:pt x="176323" y="1074587"/>
                    <a:pt x="181455" y="1102744"/>
                    <a:pt x="181455" y="1128270"/>
                  </a:cubicBezTo>
                  <a:cubicBezTo>
                    <a:pt x="181455" y="1153796"/>
                    <a:pt x="214744" y="1295767"/>
                    <a:pt x="214744" y="1295767"/>
                  </a:cubicBezTo>
                  <a:lnTo>
                    <a:pt x="161060" y="1295767"/>
                  </a:lnTo>
                  <a:lnTo>
                    <a:pt x="227507" y="1363529"/>
                  </a:lnTo>
                  <a:lnTo>
                    <a:pt x="227507" y="1493921"/>
                  </a:lnTo>
                  <a:lnTo>
                    <a:pt x="542107" y="1493921"/>
                  </a:lnTo>
                  <a:cubicBezTo>
                    <a:pt x="542107" y="1493921"/>
                    <a:pt x="513949" y="1560368"/>
                    <a:pt x="513949" y="1586025"/>
                  </a:cubicBezTo>
                  <a:cubicBezTo>
                    <a:pt x="513949" y="1611682"/>
                    <a:pt x="526712" y="1652471"/>
                    <a:pt x="536975" y="1667866"/>
                  </a:cubicBezTo>
                  <a:cubicBezTo>
                    <a:pt x="547238" y="1683260"/>
                    <a:pt x="618816" y="1688391"/>
                    <a:pt x="639342" y="1724180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8DC10964-9DE2-9772-9384-4655D3F5AD8E}"/>
                </a:ext>
              </a:extLst>
            </p:cNvPr>
            <p:cNvSpPr/>
            <p:nvPr/>
          </p:nvSpPr>
          <p:spPr>
            <a:xfrm>
              <a:off x="1652723" y="2392015"/>
              <a:ext cx="2921001" cy="1999965"/>
            </a:xfrm>
            <a:custGeom>
              <a:avLst/>
              <a:gdLst>
                <a:gd name="connsiteX0" fmla="*/ 1201163 w 2921001"/>
                <a:gd name="connsiteY0" fmla="*/ 1963235 h 1999965"/>
                <a:gd name="connsiteX1" fmla="*/ 1229715 w 2921001"/>
                <a:gd name="connsiteY1" fmla="*/ 1940472 h 1999965"/>
                <a:gd name="connsiteX2" fmla="*/ 1289846 w 2921001"/>
                <a:gd name="connsiteY2" fmla="*/ 1935209 h 1999965"/>
                <a:gd name="connsiteX3" fmla="*/ 1299188 w 2921001"/>
                <a:gd name="connsiteY3" fmla="*/ 1936657 h 1999965"/>
                <a:gd name="connsiteX4" fmla="*/ 1333792 w 2921001"/>
                <a:gd name="connsiteY4" fmla="*/ 1948104 h 1999965"/>
                <a:gd name="connsiteX5" fmla="*/ 1337082 w 2921001"/>
                <a:gd name="connsiteY5" fmla="*/ 1942709 h 1999965"/>
                <a:gd name="connsiteX6" fmla="*/ 1337345 w 2921001"/>
                <a:gd name="connsiteY6" fmla="*/ 1942183 h 1999965"/>
                <a:gd name="connsiteX7" fmla="*/ 1348134 w 2921001"/>
                <a:gd name="connsiteY7" fmla="*/ 1932578 h 1999965"/>
                <a:gd name="connsiteX8" fmla="*/ 1348266 w 2921001"/>
                <a:gd name="connsiteY8" fmla="*/ 1932578 h 1999965"/>
                <a:gd name="connsiteX9" fmla="*/ 1348924 w 2921001"/>
                <a:gd name="connsiteY9" fmla="*/ 1932183 h 1999965"/>
                <a:gd name="connsiteX10" fmla="*/ 1349450 w 2921001"/>
                <a:gd name="connsiteY10" fmla="*/ 1931920 h 1999965"/>
                <a:gd name="connsiteX11" fmla="*/ 1371423 w 2921001"/>
                <a:gd name="connsiteY11" fmla="*/ 1927578 h 1999965"/>
                <a:gd name="connsiteX12" fmla="*/ 1382081 w 2921001"/>
                <a:gd name="connsiteY12" fmla="*/ 1931920 h 1999965"/>
                <a:gd name="connsiteX13" fmla="*/ 1389844 w 2921001"/>
                <a:gd name="connsiteY13" fmla="*/ 1920999 h 1999965"/>
                <a:gd name="connsiteX14" fmla="*/ 1412081 w 2921001"/>
                <a:gd name="connsiteY14" fmla="*/ 1904552 h 1999965"/>
                <a:gd name="connsiteX15" fmla="*/ 1428133 w 2921001"/>
                <a:gd name="connsiteY15" fmla="*/ 1916657 h 1999965"/>
                <a:gd name="connsiteX16" fmla="*/ 1432738 w 2921001"/>
                <a:gd name="connsiteY16" fmla="*/ 1921131 h 1999965"/>
                <a:gd name="connsiteX17" fmla="*/ 1437475 w 2921001"/>
                <a:gd name="connsiteY17" fmla="*/ 1926920 h 1999965"/>
                <a:gd name="connsiteX18" fmla="*/ 1443659 w 2921001"/>
                <a:gd name="connsiteY18" fmla="*/ 1914947 h 1999965"/>
                <a:gd name="connsiteX19" fmla="*/ 1456817 w 2921001"/>
                <a:gd name="connsiteY19" fmla="*/ 1891263 h 1999965"/>
                <a:gd name="connsiteX20" fmla="*/ 1463001 w 2921001"/>
                <a:gd name="connsiteY20" fmla="*/ 1881526 h 1999965"/>
                <a:gd name="connsiteX21" fmla="*/ 1491816 w 2921001"/>
                <a:gd name="connsiteY21" fmla="*/ 1858369 h 1999965"/>
                <a:gd name="connsiteX22" fmla="*/ 1525894 w 2921001"/>
                <a:gd name="connsiteY22" fmla="*/ 1858369 h 1999965"/>
                <a:gd name="connsiteX23" fmla="*/ 1526157 w 2921001"/>
                <a:gd name="connsiteY23" fmla="*/ 1858369 h 1999965"/>
                <a:gd name="connsiteX24" fmla="*/ 1542473 w 2921001"/>
                <a:gd name="connsiteY24" fmla="*/ 1858763 h 1999965"/>
                <a:gd name="connsiteX25" fmla="*/ 1561288 w 2921001"/>
                <a:gd name="connsiteY25" fmla="*/ 1857184 h 1999965"/>
                <a:gd name="connsiteX26" fmla="*/ 1575893 w 2921001"/>
                <a:gd name="connsiteY26" fmla="*/ 1857448 h 1999965"/>
                <a:gd name="connsiteX27" fmla="*/ 1591946 w 2921001"/>
                <a:gd name="connsiteY27" fmla="*/ 1857053 h 1999965"/>
                <a:gd name="connsiteX28" fmla="*/ 1591946 w 2921001"/>
                <a:gd name="connsiteY28" fmla="*/ 1823369 h 1999965"/>
                <a:gd name="connsiteX29" fmla="*/ 1596683 w 2921001"/>
                <a:gd name="connsiteY29" fmla="*/ 1815606 h 1999965"/>
                <a:gd name="connsiteX30" fmla="*/ 1621551 w 2921001"/>
                <a:gd name="connsiteY30" fmla="*/ 1803106 h 1999965"/>
                <a:gd name="connsiteX31" fmla="*/ 1626419 w 2921001"/>
                <a:gd name="connsiteY31" fmla="*/ 1785870 h 1999965"/>
                <a:gd name="connsiteX32" fmla="*/ 1626156 w 2921001"/>
                <a:gd name="connsiteY32" fmla="*/ 1783238 h 1999965"/>
                <a:gd name="connsiteX33" fmla="*/ 1625893 w 2921001"/>
                <a:gd name="connsiteY33" fmla="*/ 1781659 h 1999965"/>
                <a:gd name="connsiteX34" fmla="*/ 1632340 w 2921001"/>
                <a:gd name="connsiteY34" fmla="*/ 1752449 h 1999965"/>
                <a:gd name="connsiteX35" fmla="*/ 1651813 w 2921001"/>
                <a:gd name="connsiteY35" fmla="*/ 1751660 h 1999965"/>
                <a:gd name="connsiteX36" fmla="*/ 1658392 w 2921001"/>
                <a:gd name="connsiteY36" fmla="*/ 1735081 h 1999965"/>
                <a:gd name="connsiteX37" fmla="*/ 1657866 w 2921001"/>
                <a:gd name="connsiteY37" fmla="*/ 1728239 h 1999965"/>
                <a:gd name="connsiteX38" fmla="*/ 1657866 w 2921001"/>
                <a:gd name="connsiteY38" fmla="*/ 1727450 h 1999965"/>
                <a:gd name="connsiteX39" fmla="*/ 1659313 w 2921001"/>
                <a:gd name="connsiteY39" fmla="*/ 1700608 h 1999965"/>
                <a:gd name="connsiteX40" fmla="*/ 1666550 w 2921001"/>
                <a:gd name="connsiteY40" fmla="*/ 1693898 h 1999965"/>
                <a:gd name="connsiteX41" fmla="*/ 1677997 w 2921001"/>
                <a:gd name="connsiteY41" fmla="*/ 1695608 h 1999965"/>
                <a:gd name="connsiteX42" fmla="*/ 1684049 w 2921001"/>
                <a:gd name="connsiteY42" fmla="*/ 1696529 h 1999965"/>
                <a:gd name="connsiteX43" fmla="*/ 1732207 w 2921001"/>
                <a:gd name="connsiteY43" fmla="*/ 1693372 h 1999965"/>
                <a:gd name="connsiteX44" fmla="*/ 1763917 w 2921001"/>
                <a:gd name="connsiteY44" fmla="*/ 1692319 h 1999965"/>
                <a:gd name="connsiteX45" fmla="*/ 1767995 w 2921001"/>
                <a:gd name="connsiteY45" fmla="*/ 1691398 h 1999965"/>
                <a:gd name="connsiteX46" fmla="*/ 1787206 w 2921001"/>
                <a:gd name="connsiteY46" fmla="*/ 1693766 h 1999965"/>
                <a:gd name="connsiteX47" fmla="*/ 1796021 w 2921001"/>
                <a:gd name="connsiteY47" fmla="*/ 1691135 h 1999965"/>
                <a:gd name="connsiteX48" fmla="*/ 1830626 w 2921001"/>
                <a:gd name="connsiteY48" fmla="*/ 1696661 h 1999965"/>
                <a:gd name="connsiteX49" fmla="*/ 1834573 w 2921001"/>
                <a:gd name="connsiteY49" fmla="*/ 1700477 h 1999965"/>
                <a:gd name="connsiteX50" fmla="*/ 1843257 w 2921001"/>
                <a:gd name="connsiteY50" fmla="*/ 1716792 h 1999965"/>
                <a:gd name="connsiteX51" fmla="*/ 1865757 w 2921001"/>
                <a:gd name="connsiteY51" fmla="*/ 1735081 h 1999965"/>
                <a:gd name="connsiteX52" fmla="*/ 1882336 w 2921001"/>
                <a:gd name="connsiteY52" fmla="*/ 1762318 h 1999965"/>
                <a:gd name="connsiteX53" fmla="*/ 1915887 w 2921001"/>
                <a:gd name="connsiteY53" fmla="*/ 1790475 h 1999965"/>
                <a:gd name="connsiteX54" fmla="*/ 1917203 w 2921001"/>
                <a:gd name="connsiteY54" fmla="*/ 1792449 h 1999965"/>
                <a:gd name="connsiteX55" fmla="*/ 1929177 w 2921001"/>
                <a:gd name="connsiteY55" fmla="*/ 1805869 h 1999965"/>
                <a:gd name="connsiteX56" fmla="*/ 1957597 w 2921001"/>
                <a:gd name="connsiteY56" fmla="*/ 1826790 h 1999965"/>
                <a:gd name="connsiteX57" fmla="*/ 1965887 w 2921001"/>
                <a:gd name="connsiteY57" fmla="*/ 1837316 h 1999965"/>
                <a:gd name="connsiteX58" fmla="*/ 1973123 w 2921001"/>
                <a:gd name="connsiteY58" fmla="*/ 1830080 h 1999965"/>
                <a:gd name="connsiteX59" fmla="*/ 1991018 w 2921001"/>
                <a:gd name="connsiteY59" fmla="*/ 1819290 h 1999965"/>
                <a:gd name="connsiteX60" fmla="*/ 1992597 w 2921001"/>
                <a:gd name="connsiteY60" fmla="*/ 1818764 h 1999965"/>
                <a:gd name="connsiteX61" fmla="*/ 2012596 w 2921001"/>
                <a:gd name="connsiteY61" fmla="*/ 1817711 h 1999965"/>
                <a:gd name="connsiteX62" fmla="*/ 2024570 w 2921001"/>
                <a:gd name="connsiteY62" fmla="*/ 1826264 h 1999965"/>
                <a:gd name="connsiteX63" fmla="*/ 2521403 w 2921001"/>
                <a:gd name="connsiteY63" fmla="*/ 1826264 h 1999965"/>
                <a:gd name="connsiteX64" fmla="*/ 2553771 w 2921001"/>
                <a:gd name="connsiteY64" fmla="*/ 1774949 h 1999965"/>
                <a:gd name="connsiteX65" fmla="*/ 2553771 w 2921001"/>
                <a:gd name="connsiteY65" fmla="*/ 1772186 h 1999965"/>
                <a:gd name="connsiteX66" fmla="*/ 2561271 w 2921001"/>
                <a:gd name="connsiteY66" fmla="*/ 1751660 h 1999965"/>
                <a:gd name="connsiteX67" fmla="*/ 2566666 w 2921001"/>
                <a:gd name="connsiteY67" fmla="*/ 1739160 h 1999965"/>
                <a:gd name="connsiteX68" fmla="*/ 2568771 w 2921001"/>
                <a:gd name="connsiteY68" fmla="*/ 1726923 h 1999965"/>
                <a:gd name="connsiteX69" fmla="*/ 2567060 w 2921001"/>
                <a:gd name="connsiteY69" fmla="*/ 1710740 h 1999965"/>
                <a:gd name="connsiteX70" fmla="*/ 2564297 w 2921001"/>
                <a:gd name="connsiteY70" fmla="*/ 1705213 h 1999965"/>
                <a:gd name="connsiteX71" fmla="*/ 2555219 w 2921001"/>
                <a:gd name="connsiteY71" fmla="*/ 1686398 h 1999965"/>
                <a:gd name="connsiteX72" fmla="*/ 2576665 w 2921001"/>
                <a:gd name="connsiteY72" fmla="*/ 1624162 h 1999965"/>
                <a:gd name="connsiteX73" fmla="*/ 2576665 w 2921001"/>
                <a:gd name="connsiteY73" fmla="*/ 1623899 h 1999965"/>
                <a:gd name="connsiteX74" fmla="*/ 2580350 w 2921001"/>
                <a:gd name="connsiteY74" fmla="*/ 1617452 h 1999965"/>
                <a:gd name="connsiteX75" fmla="*/ 2590349 w 2921001"/>
                <a:gd name="connsiteY75" fmla="*/ 1598110 h 1999965"/>
                <a:gd name="connsiteX76" fmla="*/ 2566929 w 2921001"/>
                <a:gd name="connsiteY76" fmla="*/ 1545874 h 1999965"/>
                <a:gd name="connsiteX77" fmla="*/ 2561139 w 2921001"/>
                <a:gd name="connsiteY77" fmla="*/ 1532322 h 1999965"/>
                <a:gd name="connsiteX78" fmla="*/ 2556008 w 2921001"/>
                <a:gd name="connsiteY78" fmla="*/ 1523769 h 1999965"/>
                <a:gd name="connsiteX79" fmla="*/ 2555482 w 2921001"/>
                <a:gd name="connsiteY79" fmla="*/ 1522848 h 1999965"/>
                <a:gd name="connsiteX80" fmla="*/ 2539692 w 2921001"/>
                <a:gd name="connsiteY80" fmla="*/ 1494164 h 1999965"/>
                <a:gd name="connsiteX81" fmla="*/ 2543245 w 2921001"/>
                <a:gd name="connsiteY81" fmla="*/ 1464297 h 1999965"/>
                <a:gd name="connsiteX82" fmla="*/ 2556534 w 2921001"/>
                <a:gd name="connsiteY82" fmla="*/ 1446007 h 1999965"/>
                <a:gd name="connsiteX83" fmla="*/ 2570087 w 2921001"/>
                <a:gd name="connsiteY83" fmla="*/ 1428508 h 1999965"/>
                <a:gd name="connsiteX84" fmla="*/ 2579955 w 2921001"/>
                <a:gd name="connsiteY84" fmla="*/ 1414297 h 1999965"/>
                <a:gd name="connsiteX85" fmla="*/ 2602586 w 2921001"/>
                <a:gd name="connsiteY85" fmla="*/ 1380745 h 1999965"/>
                <a:gd name="connsiteX86" fmla="*/ 2766136 w 2921001"/>
                <a:gd name="connsiteY86" fmla="*/ 1014568 h 1999965"/>
                <a:gd name="connsiteX87" fmla="*/ 2801267 w 2921001"/>
                <a:gd name="connsiteY87" fmla="*/ 934437 h 1999965"/>
                <a:gd name="connsiteX88" fmla="*/ 2801267 w 2921001"/>
                <a:gd name="connsiteY88" fmla="*/ 934043 h 1999965"/>
                <a:gd name="connsiteX89" fmla="*/ 2845213 w 2921001"/>
                <a:gd name="connsiteY89" fmla="*/ 832202 h 1999965"/>
                <a:gd name="connsiteX90" fmla="*/ 2928107 w 2921001"/>
                <a:gd name="connsiteY90" fmla="*/ 706415 h 1999965"/>
                <a:gd name="connsiteX91" fmla="*/ 2921265 w 2921001"/>
                <a:gd name="connsiteY91" fmla="*/ 705757 h 1999965"/>
                <a:gd name="connsiteX92" fmla="*/ 2901002 w 2921001"/>
                <a:gd name="connsiteY92" fmla="*/ 738257 h 1999965"/>
                <a:gd name="connsiteX93" fmla="*/ 2894423 w 2921001"/>
                <a:gd name="connsiteY93" fmla="*/ 742335 h 1999965"/>
                <a:gd name="connsiteX94" fmla="*/ 2853240 w 2921001"/>
                <a:gd name="connsiteY94" fmla="*/ 742072 h 1999965"/>
                <a:gd name="connsiteX95" fmla="*/ 2816924 w 2921001"/>
                <a:gd name="connsiteY95" fmla="*/ 711941 h 1999965"/>
                <a:gd name="connsiteX96" fmla="*/ 2789425 w 2921001"/>
                <a:gd name="connsiteY96" fmla="*/ 684836 h 1999965"/>
                <a:gd name="connsiteX97" fmla="*/ 2684690 w 2921001"/>
                <a:gd name="connsiteY97" fmla="*/ 636153 h 1999965"/>
                <a:gd name="connsiteX98" fmla="*/ 2620744 w 2921001"/>
                <a:gd name="connsiteY98" fmla="*/ 597733 h 1999965"/>
                <a:gd name="connsiteX99" fmla="*/ 2616928 w 2921001"/>
                <a:gd name="connsiteY99" fmla="*/ 592864 h 1999965"/>
                <a:gd name="connsiteX100" fmla="*/ 2609560 w 2921001"/>
                <a:gd name="connsiteY100" fmla="*/ 568391 h 1999965"/>
                <a:gd name="connsiteX101" fmla="*/ 2605744 w 2921001"/>
                <a:gd name="connsiteY101" fmla="*/ 572207 h 1999965"/>
                <a:gd name="connsiteX102" fmla="*/ 2598770 w 2921001"/>
                <a:gd name="connsiteY102" fmla="*/ 574707 h 1999965"/>
                <a:gd name="connsiteX103" fmla="*/ 2586007 w 2921001"/>
                <a:gd name="connsiteY103" fmla="*/ 573391 h 1999965"/>
                <a:gd name="connsiteX104" fmla="*/ 2582718 w 2921001"/>
                <a:gd name="connsiteY104" fmla="*/ 572338 h 1999965"/>
                <a:gd name="connsiteX105" fmla="*/ 2556139 w 2921001"/>
                <a:gd name="connsiteY105" fmla="*/ 560628 h 1999965"/>
                <a:gd name="connsiteX106" fmla="*/ 2556139 w 2921001"/>
                <a:gd name="connsiteY106" fmla="*/ 560628 h 1999965"/>
                <a:gd name="connsiteX107" fmla="*/ 2527719 w 2921001"/>
                <a:gd name="connsiteY107" fmla="*/ 511813 h 1999965"/>
                <a:gd name="connsiteX108" fmla="*/ 2515482 w 2921001"/>
                <a:gd name="connsiteY108" fmla="*/ 489708 h 1999965"/>
                <a:gd name="connsiteX109" fmla="*/ 2500219 w 2921001"/>
                <a:gd name="connsiteY109" fmla="*/ 464445 h 1999965"/>
                <a:gd name="connsiteX110" fmla="*/ 2499430 w 2921001"/>
                <a:gd name="connsiteY110" fmla="*/ 462735 h 1999965"/>
                <a:gd name="connsiteX111" fmla="*/ 2472457 w 2921001"/>
                <a:gd name="connsiteY111" fmla="*/ 337737 h 1999965"/>
                <a:gd name="connsiteX112" fmla="*/ 2471536 w 2921001"/>
                <a:gd name="connsiteY112" fmla="*/ 326816 h 1999965"/>
                <a:gd name="connsiteX113" fmla="*/ 2409563 w 2921001"/>
                <a:gd name="connsiteY113" fmla="*/ 324974 h 1999965"/>
                <a:gd name="connsiteX114" fmla="*/ 2367853 w 2921001"/>
                <a:gd name="connsiteY114" fmla="*/ 324974 h 1999965"/>
                <a:gd name="connsiteX115" fmla="*/ 2366669 w 2921001"/>
                <a:gd name="connsiteY115" fmla="*/ 324974 h 1999965"/>
                <a:gd name="connsiteX116" fmla="*/ 2328644 w 2921001"/>
                <a:gd name="connsiteY116" fmla="*/ 324974 h 1999965"/>
                <a:gd name="connsiteX117" fmla="*/ 2316144 w 2921001"/>
                <a:gd name="connsiteY117" fmla="*/ 328001 h 1999965"/>
                <a:gd name="connsiteX118" fmla="*/ 2294302 w 2921001"/>
                <a:gd name="connsiteY118" fmla="*/ 334185 h 1999965"/>
                <a:gd name="connsiteX119" fmla="*/ 2276013 w 2921001"/>
                <a:gd name="connsiteY119" fmla="*/ 338395 h 1999965"/>
                <a:gd name="connsiteX120" fmla="*/ 2256803 w 2921001"/>
                <a:gd name="connsiteY120" fmla="*/ 342211 h 1999965"/>
                <a:gd name="connsiteX121" fmla="*/ 2256803 w 2921001"/>
                <a:gd name="connsiteY121" fmla="*/ 342211 h 1999965"/>
                <a:gd name="connsiteX122" fmla="*/ 2258776 w 2921001"/>
                <a:gd name="connsiteY122" fmla="*/ 355237 h 1999965"/>
                <a:gd name="connsiteX123" fmla="*/ 2261803 w 2921001"/>
                <a:gd name="connsiteY123" fmla="*/ 379315 h 1999965"/>
                <a:gd name="connsiteX124" fmla="*/ 2253645 w 2921001"/>
                <a:gd name="connsiteY124" fmla="*/ 404973 h 1999965"/>
                <a:gd name="connsiteX125" fmla="*/ 2251276 w 2921001"/>
                <a:gd name="connsiteY125" fmla="*/ 408131 h 1999965"/>
                <a:gd name="connsiteX126" fmla="*/ 2241803 w 2921001"/>
                <a:gd name="connsiteY126" fmla="*/ 428393 h 1999965"/>
                <a:gd name="connsiteX127" fmla="*/ 2242461 w 2921001"/>
                <a:gd name="connsiteY127" fmla="*/ 441288 h 1999965"/>
                <a:gd name="connsiteX128" fmla="*/ 2239829 w 2921001"/>
                <a:gd name="connsiteY128" fmla="*/ 481024 h 1999965"/>
                <a:gd name="connsiteX129" fmla="*/ 2240356 w 2921001"/>
                <a:gd name="connsiteY129" fmla="*/ 488261 h 1999965"/>
                <a:gd name="connsiteX130" fmla="*/ 2238250 w 2921001"/>
                <a:gd name="connsiteY130" fmla="*/ 506287 h 1999965"/>
                <a:gd name="connsiteX131" fmla="*/ 2188514 w 2921001"/>
                <a:gd name="connsiteY131" fmla="*/ 516418 h 1999965"/>
                <a:gd name="connsiteX132" fmla="*/ 2182725 w 2921001"/>
                <a:gd name="connsiteY132" fmla="*/ 514576 h 1999965"/>
                <a:gd name="connsiteX133" fmla="*/ 2158120 w 2921001"/>
                <a:gd name="connsiteY133" fmla="*/ 491813 h 1999965"/>
                <a:gd name="connsiteX134" fmla="*/ 2140884 w 2921001"/>
                <a:gd name="connsiteY134" fmla="*/ 474314 h 1999965"/>
                <a:gd name="connsiteX135" fmla="*/ 2132068 w 2921001"/>
                <a:gd name="connsiteY135" fmla="*/ 465893 h 1999965"/>
                <a:gd name="connsiteX136" fmla="*/ 2086674 w 2921001"/>
                <a:gd name="connsiteY136" fmla="*/ 472866 h 1999965"/>
                <a:gd name="connsiteX137" fmla="*/ 2082727 w 2921001"/>
                <a:gd name="connsiteY137" fmla="*/ 473919 h 1999965"/>
                <a:gd name="connsiteX138" fmla="*/ 2048122 w 2921001"/>
                <a:gd name="connsiteY138" fmla="*/ 492471 h 1999965"/>
                <a:gd name="connsiteX139" fmla="*/ 2045096 w 2921001"/>
                <a:gd name="connsiteY139" fmla="*/ 521287 h 1999965"/>
                <a:gd name="connsiteX140" fmla="*/ 2045096 w 2921001"/>
                <a:gd name="connsiteY140" fmla="*/ 558654 h 1999965"/>
                <a:gd name="connsiteX141" fmla="*/ 2047859 w 2921001"/>
                <a:gd name="connsiteY141" fmla="*/ 598785 h 1999965"/>
                <a:gd name="connsiteX142" fmla="*/ 2039964 w 2921001"/>
                <a:gd name="connsiteY142" fmla="*/ 640363 h 1999965"/>
                <a:gd name="connsiteX143" fmla="*/ 2032728 w 2921001"/>
                <a:gd name="connsiteY143" fmla="*/ 641942 h 1999965"/>
                <a:gd name="connsiteX144" fmla="*/ 2010754 w 2921001"/>
                <a:gd name="connsiteY144" fmla="*/ 626680 h 1999965"/>
                <a:gd name="connsiteX145" fmla="*/ 1992202 w 2921001"/>
                <a:gd name="connsiteY145" fmla="*/ 609311 h 1999965"/>
                <a:gd name="connsiteX146" fmla="*/ 1965229 w 2921001"/>
                <a:gd name="connsiteY146" fmla="*/ 585496 h 1999965"/>
                <a:gd name="connsiteX147" fmla="*/ 1901414 w 2921001"/>
                <a:gd name="connsiteY147" fmla="*/ 530365 h 1999965"/>
                <a:gd name="connsiteX148" fmla="*/ 1863520 w 2921001"/>
                <a:gd name="connsiteY148" fmla="*/ 494313 h 1999965"/>
                <a:gd name="connsiteX149" fmla="*/ 1871283 w 2921001"/>
                <a:gd name="connsiteY149" fmla="*/ 487077 h 1999965"/>
                <a:gd name="connsiteX150" fmla="*/ 1894177 w 2921001"/>
                <a:gd name="connsiteY150" fmla="*/ 471288 h 1999965"/>
                <a:gd name="connsiteX151" fmla="*/ 1920493 w 2921001"/>
                <a:gd name="connsiteY151" fmla="*/ 444841 h 1999965"/>
                <a:gd name="connsiteX152" fmla="*/ 1919045 w 2921001"/>
                <a:gd name="connsiteY152" fmla="*/ 414841 h 1999965"/>
                <a:gd name="connsiteX153" fmla="*/ 1883125 w 2921001"/>
                <a:gd name="connsiteY153" fmla="*/ 345105 h 1999965"/>
                <a:gd name="connsiteX154" fmla="*/ 1868651 w 2921001"/>
                <a:gd name="connsiteY154" fmla="*/ 256554 h 1999965"/>
                <a:gd name="connsiteX155" fmla="*/ 1868651 w 2921001"/>
                <a:gd name="connsiteY155" fmla="*/ 246686 h 1999965"/>
                <a:gd name="connsiteX156" fmla="*/ 1859310 w 2921001"/>
                <a:gd name="connsiteY156" fmla="*/ 158661 h 1999965"/>
                <a:gd name="connsiteX157" fmla="*/ 1818389 w 2921001"/>
                <a:gd name="connsiteY157" fmla="*/ 102083 h 1999965"/>
                <a:gd name="connsiteX158" fmla="*/ 1818652 w 2921001"/>
                <a:gd name="connsiteY158" fmla="*/ 92084 h 1999965"/>
                <a:gd name="connsiteX159" fmla="*/ 1834178 w 2921001"/>
                <a:gd name="connsiteY159" fmla="*/ 66295 h 1999965"/>
                <a:gd name="connsiteX160" fmla="*/ 1822731 w 2921001"/>
                <a:gd name="connsiteY160" fmla="*/ 41427 h 1999965"/>
                <a:gd name="connsiteX161" fmla="*/ 1802732 w 2921001"/>
                <a:gd name="connsiteY161" fmla="*/ 32348 h 1999965"/>
                <a:gd name="connsiteX162" fmla="*/ 1778258 w 2921001"/>
                <a:gd name="connsiteY162" fmla="*/ 24848 h 1999965"/>
                <a:gd name="connsiteX163" fmla="*/ 1719049 w 2921001"/>
                <a:gd name="connsiteY163" fmla="*/ 2611 h 1999965"/>
                <a:gd name="connsiteX164" fmla="*/ 1620235 w 2921001"/>
                <a:gd name="connsiteY164" fmla="*/ 37874 h 1999965"/>
                <a:gd name="connsiteX165" fmla="*/ 1569052 w 2921001"/>
                <a:gd name="connsiteY165" fmla="*/ 137609 h 1999965"/>
                <a:gd name="connsiteX166" fmla="*/ 1551157 w 2921001"/>
                <a:gd name="connsiteY166" fmla="*/ 104320 h 1999965"/>
                <a:gd name="connsiteX167" fmla="*/ 1494842 w 2921001"/>
                <a:gd name="connsiteY167" fmla="*/ 170766 h 1999965"/>
                <a:gd name="connsiteX168" fmla="*/ 1489711 w 2921001"/>
                <a:gd name="connsiteY168" fmla="*/ 142609 h 1999965"/>
                <a:gd name="connsiteX169" fmla="*/ 1433396 w 2921001"/>
                <a:gd name="connsiteY169" fmla="*/ 170766 h 1999965"/>
                <a:gd name="connsiteX170" fmla="*/ 1420633 w 2921001"/>
                <a:gd name="connsiteY170" fmla="*/ 221950 h 1999965"/>
                <a:gd name="connsiteX171" fmla="*/ 1402739 w 2921001"/>
                <a:gd name="connsiteY171" fmla="*/ 209187 h 1999965"/>
                <a:gd name="connsiteX172" fmla="*/ 1354187 w 2921001"/>
                <a:gd name="connsiteY172" fmla="*/ 250107 h 1999965"/>
                <a:gd name="connsiteX173" fmla="*/ 1369581 w 2921001"/>
                <a:gd name="connsiteY173" fmla="*/ 211687 h 1999965"/>
                <a:gd name="connsiteX174" fmla="*/ 1351687 w 2921001"/>
                <a:gd name="connsiteY174" fmla="*/ 198924 h 1999965"/>
                <a:gd name="connsiteX175" fmla="*/ 1241689 w 2921001"/>
                <a:gd name="connsiteY175" fmla="*/ 242344 h 1999965"/>
                <a:gd name="connsiteX176" fmla="*/ 1147085 w 2921001"/>
                <a:gd name="connsiteY176" fmla="*/ 165635 h 1999965"/>
                <a:gd name="connsiteX177" fmla="*/ 1106165 w 2921001"/>
                <a:gd name="connsiteY177" fmla="*/ 170766 h 1999965"/>
                <a:gd name="connsiteX178" fmla="*/ 1107481 w 2921001"/>
                <a:gd name="connsiteY178" fmla="*/ 82478 h 1999965"/>
                <a:gd name="connsiteX179" fmla="*/ 1071692 w 2921001"/>
                <a:gd name="connsiteY179" fmla="*/ 10901 h 1999965"/>
                <a:gd name="connsiteX180" fmla="*/ 1038403 w 2921001"/>
                <a:gd name="connsiteY180" fmla="*/ 4454 h 1999965"/>
                <a:gd name="connsiteX181" fmla="*/ 954062 w 2921001"/>
                <a:gd name="connsiteY181" fmla="*/ 63268 h 1999965"/>
                <a:gd name="connsiteX182" fmla="*/ 924589 w 2921001"/>
                <a:gd name="connsiteY182" fmla="*/ 26164 h 1999965"/>
                <a:gd name="connsiteX183" fmla="*/ 908010 w 2921001"/>
                <a:gd name="connsiteY183" fmla="*/ 54321 h 1999965"/>
                <a:gd name="connsiteX184" fmla="*/ 928536 w 2921001"/>
                <a:gd name="connsiteY184" fmla="*/ 76031 h 1999965"/>
                <a:gd name="connsiteX185" fmla="*/ 648410 w 2921001"/>
                <a:gd name="connsiteY185" fmla="*/ 74715 h 1999965"/>
                <a:gd name="connsiteX186" fmla="*/ 649725 w 2921001"/>
                <a:gd name="connsiteY186" fmla="*/ 187214 h 1999965"/>
                <a:gd name="connsiteX187" fmla="*/ 748145 w 2921001"/>
                <a:gd name="connsiteY187" fmla="*/ 193661 h 1999965"/>
                <a:gd name="connsiteX188" fmla="*/ 768671 w 2921001"/>
                <a:gd name="connsiteY188" fmla="*/ 257607 h 1999965"/>
                <a:gd name="connsiteX189" fmla="*/ 703409 w 2921001"/>
                <a:gd name="connsiteY189" fmla="*/ 257607 h 1999965"/>
                <a:gd name="connsiteX190" fmla="*/ 617752 w 2921001"/>
                <a:gd name="connsiteY190" fmla="*/ 269054 h 1999965"/>
                <a:gd name="connsiteX191" fmla="*/ 616437 w 2921001"/>
                <a:gd name="connsiteY191" fmla="*/ 398262 h 1999965"/>
                <a:gd name="connsiteX192" fmla="*/ 686830 w 2921001"/>
                <a:gd name="connsiteY192" fmla="*/ 450630 h 1999965"/>
                <a:gd name="connsiteX193" fmla="*/ 726435 w 2921001"/>
                <a:gd name="connsiteY193" fmla="*/ 591285 h 1999965"/>
                <a:gd name="connsiteX194" fmla="*/ 638147 w 2921001"/>
                <a:gd name="connsiteY194" fmla="*/ 1058119 h 1999965"/>
                <a:gd name="connsiteX195" fmla="*/ 630515 w 2921001"/>
                <a:gd name="connsiteY195" fmla="*/ 1069567 h 1999965"/>
                <a:gd name="connsiteX196" fmla="*/ 589595 w 2921001"/>
                <a:gd name="connsiteY196" fmla="*/ 1091277 h 1999965"/>
                <a:gd name="connsiteX197" fmla="*/ 574200 w 2921001"/>
                <a:gd name="connsiteY197" fmla="*/ 1056804 h 1999965"/>
                <a:gd name="connsiteX198" fmla="*/ 494860 w 2921001"/>
                <a:gd name="connsiteY198" fmla="*/ 1058119 h 1999965"/>
                <a:gd name="connsiteX199" fmla="*/ 459071 w 2921001"/>
                <a:gd name="connsiteY199" fmla="*/ 1086277 h 1999965"/>
                <a:gd name="connsiteX200" fmla="*/ 305653 w 2921001"/>
                <a:gd name="connsiteY200" fmla="*/ 1122066 h 1999965"/>
                <a:gd name="connsiteX201" fmla="*/ 154734 w 2921001"/>
                <a:gd name="connsiteY201" fmla="*/ 1217985 h 1999965"/>
                <a:gd name="connsiteX202" fmla="*/ 84341 w 2921001"/>
                <a:gd name="connsiteY202" fmla="*/ 1395745 h 1999965"/>
                <a:gd name="connsiteX203" fmla="*/ 106051 w 2921001"/>
                <a:gd name="connsiteY203" fmla="*/ 1444297 h 1999965"/>
                <a:gd name="connsiteX204" fmla="*/ 3684 w 2921001"/>
                <a:gd name="connsiteY204" fmla="*/ 1510743 h 1999965"/>
                <a:gd name="connsiteX205" fmla="*/ 0 w 2921001"/>
                <a:gd name="connsiteY205" fmla="*/ 1548374 h 1999965"/>
                <a:gd name="connsiteX206" fmla="*/ 266574 w 2921001"/>
                <a:gd name="connsiteY206" fmla="*/ 1634557 h 1999965"/>
                <a:gd name="connsiteX207" fmla="*/ 407624 w 2921001"/>
                <a:gd name="connsiteY207" fmla="*/ 1647977 h 1999965"/>
                <a:gd name="connsiteX208" fmla="*/ 408940 w 2921001"/>
                <a:gd name="connsiteY208" fmla="*/ 1647977 h 1999965"/>
                <a:gd name="connsiteX209" fmla="*/ 551569 w 2921001"/>
                <a:gd name="connsiteY209" fmla="*/ 1661398 h 1999965"/>
                <a:gd name="connsiteX210" fmla="*/ 616831 w 2921001"/>
                <a:gd name="connsiteY210" fmla="*/ 1661398 h 1999965"/>
                <a:gd name="connsiteX211" fmla="*/ 623147 w 2921001"/>
                <a:gd name="connsiteY211" fmla="*/ 1664161 h 1999965"/>
                <a:gd name="connsiteX212" fmla="*/ 751434 w 2921001"/>
                <a:gd name="connsiteY212" fmla="*/ 1781396 h 1999965"/>
                <a:gd name="connsiteX213" fmla="*/ 846564 w 2921001"/>
                <a:gd name="connsiteY213" fmla="*/ 1856000 h 1999965"/>
                <a:gd name="connsiteX214" fmla="*/ 928536 w 2921001"/>
                <a:gd name="connsiteY214" fmla="*/ 1907447 h 1999965"/>
                <a:gd name="connsiteX215" fmla="*/ 954194 w 2921001"/>
                <a:gd name="connsiteY215" fmla="*/ 1916920 h 1999965"/>
                <a:gd name="connsiteX216" fmla="*/ 1052745 w 2921001"/>
                <a:gd name="connsiteY216" fmla="*/ 1956262 h 1999965"/>
                <a:gd name="connsiteX217" fmla="*/ 1131559 w 2921001"/>
                <a:gd name="connsiteY217" fmla="*/ 1988103 h 1999965"/>
                <a:gd name="connsiteX218" fmla="*/ 1132612 w 2921001"/>
                <a:gd name="connsiteY218" fmla="*/ 1988629 h 1999965"/>
                <a:gd name="connsiteX219" fmla="*/ 1159190 w 2921001"/>
                <a:gd name="connsiteY219" fmla="*/ 2002445 h 1999965"/>
                <a:gd name="connsiteX220" fmla="*/ 1177479 w 2921001"/>
                <a:gd name="connsiteY220" fmla="*/ 1982577 h 1999965"/>
                <a:gd name="connsiteX221" fmla="*/ 1200900 w 2921001"/>
                <a:gd name="connsiteY221" fmla="*/ 1962840 h 199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2921001" h="1999965">
                  <a:moveTo>
                    <a:pt x="1201163" y="1963235"/>
                  </a:moveTo>
                  <a:cubicBezTo>
                    <a:pt x="1222873" y="1944420"/>
                    <a:pt x="1226558" y="1941525"/>
                    <a:pt x="1229715" y="1940472"/>
                  </a:cubicBezTo>
                  <a:cubicBezTo>
                    <a:pt x="1230242" y="1940341"/>
                    <a:pt x="1279320" y="1927841"/>
                    <a:pt x="1289846" y="1935209"/>
                  </a:cubicBezTo>
                  <a:cubicBezTo>
                    <a:pt x="1291030" y="1935472"/>
                    <a:pt x="1296293" y="1936262"/>
                    <a:pt x="1299188" y="1936657"/>
                  </a:cubicBezTo>
                  <a:cubicBezTo>
                    <a:pt x="1311030" y="1938236"/>
                    <a:pt x="1325635" y="1940341"/>
                    <a:pt x="1333792" y="1948104"/>
                  </a:cubicBezTo>
                  <a:cubicBezTo>
                    <a:pt x="1334977" y="1946262"/>
                    <a:pt x="1336292" y="1944025"/>
                    <a:pt x="1337082" y="1942709"/>
                  </a:cubicBezTo>
                  <a:lnTo>
                    <a:pt x="1337345" y="1942183"/>
                  </a:lnTo>
                  <a:cubicBezTo>
                    <a:pt x="1339713" y="1937841"/>
                    <a:pt x="1342740" y="1932578"/>
                    <a:pt x="1348134" y="1932578"/>
                  </a:cubicBezTo>
                  <a:cubicBezTo>
                    <a:pt x="1348134" y="1932578"/>
                    <a:pt x="1348134" y="1932578"/>
                    <a:pt x="1348266" y="1932578"/>
                  </a:cubicBezTo>
                  <a:cubicBezTo>
                    <a:pt x="1348529" y="1932578"/>
                    <a:pt x="1348661" y="1932315"/>
                    <a:pt x="1348924" y="1932183"/>
                  </a:cubicBezTo>
                  <a:lnTo>
                    <a:pt x="1349450" y="1931920"/>
                  </a:lnTo>
                  <a:cubicBezTo>
                    <a:pt x="1354318" y="1929288"/>
                    <a:pt x="1362345" y="1924946"/>
                    <a:pt x="1371423" y="1927578"/>
                  </a:cubicBezTo>
                  <a:cubicBezTo>
                    <a:pt x="1374976" y="1928630"/>
                    <a:pt x="1378528" y="1930078"/>
                    <a:pt x="1382081" y="1931920"/>
                  </a:cubicBezTo>
                  <a:lnTo>
                    <a:pt x="1389844" y="1920999"/>
                  </a:lnTo>
                  <a:cubicBezTo>
                    <a:pt x="1396818" y="1908368"/>
                    <a:pt x="1404449" y="1902578"/>
                    <a:pt x="1412081" y="1904552"/>
                  </a:cubicBezTo>
                  <a:cubicBezTo>
                    <a:pt x="1417344" y="1905868"/>
                    <a:pt x="1421817" y="1910210"/>
                    <a:pt x="1428133" y="1916657"/>
                  </a:cubicBezTo>
                  <a:cubicBezTo>
                    <a:pt x="1429580" y="1918104"/>
                    <a:pt x="1431949" y="1920604"/>
                    <a:pt x="1432738" y="1921131"/>
                  </a:cubicBezTo>
                  <a:cubicBezTo>
                    <a:pt x="1435106" y="1922710"/>
                    <a:pt x="1436422" y="1924815"/>
                    <a:pt x="1437475" y="1926920"/>
                  </a:cubicBezTo>
                  <a:cubicBezTo>
                    <a:pt x="1439580" y="1923499"/>
                    <a:pt x="1441685" y="1918894"/>
                    <a:pt x="1443659" y="1914947"/>
                  </a:cubicBezTo>
                  <a:cubicBezTo>
                    <a:pt x="1447343" y="1907184"/>
                    <a:pt x="1451554" y="1898499"/>
                    <a:pt x="1456817" y="1891263"/>
                  </a:cubicBezTo>
                  <a:cubicBezTo>
                    <a:pt x="1459185" y="1887973"/>
                    <a:pt x="1461159" y="1884684"/>
                    <a:pt x="1463001" y="1881526"/>
                  </a:cubicBezTo>
                  <a:cubicBezTo>
                    <a:pt x="1469185" y="1871395"/>
                    <a:pt x="1475501" y="1860869"/>
                    <a:pt x="1491816" y="1858369"/>
                  </a:cubicBezTo>
                  <a:cubicBezTo>
                    <a:pt x="1501553" y="1856921"/>
                    <a:pt x="1514447" y="1857711"/>
                    <a:pt x="1525894" y="1858369"/>
                  </a:cubicBezTo>
                  <a:lnTo>
                    <a:pt x="1526157" y="1858369"/>
                  </a:lnTo>
                  <a:cubicBezTo>
                    <a:pt x="1531947" y="1858763"/>
                    <a:pt x="1540631" y="1859290"/>
                    <a:pt x="1542473" y="1858763"/>
                  </a:cubicBezTo>
                  <a:cubicBezTo>
                    <a:pt x="1546683" y="1856526"/>
                    <a:pt x="1553131" y="1856790"/>
                    <a:pt x="1561288" y="1857184"/>
                  </a:cubicBezTo>
                  <a:cubicBezTo>
                    <a:pt x="1565367" y="1857316"/>
                    <a:pt x="1570499" y="1857579"/>
                    <a:pt x="1575893" y="1857448"/>
                  </a:cubicBezTo>
                  <a:cubicBezTo>
                    <a:pt x="1582472" y="1857184"/>
                    <a:pt x="1588130" y="1857053"/>
                    <a:pt x="1591946" y="1857053"/>
                  </a:cubicBezTo>
                  <a:lnTo>
                    <a:pt x="1591946" y="1823369"/>
                  </a:lnTo>
                  <a:cubicBezTo>
                    <a:pt x="1591946" y="1820080"/>
                    <a:pt x="1593788" y="1817185"/>
                    <a:pt x="1596683" y="1815606"/>
                  </a:cubicBezTo>
                  <a:lnTo>
                    <a:pt x="1621551" y="1803106"/>
                  </a:lnTo>
                  <a:cubicBezTo>
                    <a:pt x="1624182" y="1794949"/>
                    <a:pt x="1626287" y="1787580"/>
                    <a:pt x="1626419" y="1785870"/>
                  </a:cubicBezTo>
                  <a:cubicBezTo>
                    <a:pt x="1626419" y="1785607"/>
                    <a:pt x="1626287" y="1784554"/>
                    <a:pt x="1626156" y="1783238"/>
                  </a:cubicBezTo>
                  <a:lnTo>
                    <a:pt x="1625893" y="1781659"/>
                  </a:lnTo>
                  <a:cubicBezTo>
                    <a:pt x="1624182" y="1767712"/>
                    <a:pt x="1622735" y="1755607"/>
                    <a:pt x="1632340" y="1752449"/>
                  </a:cubicBezTo>
                  <a:cubicBezTo>
                    <a:pt x="1635366" y="1751397"/>
                    <a:pt x="1641945" y="1751134"/>
                    <a:pt x="1651813" y="1751660"/>
                  </a:cubicBezTo>
                  <a:cubicBezTo>
                    <a:pt x="1655629" y="1744292"/>
                    <a:pt x="1658392" y="1737318"/>
                    <a:pt x="1658392" y="1735081"/>
                  </a:cubicBezTo>
                  <a:cubicBezTo>
                    <a:pt x="1658392" y="1733239"/>
                    <a:pt x="1658129" y="1730739"/>
                    <a:pt x="1657866" y="1728239"/>
                  </a:cubicBezTo>
                  <a:lnTo>
                    <a:pt x="1657866" y="1727450"/>
                  </a:lnTo>
                  <a:cubicBezTo>
                    <a:pt x="1656682" y="1718371"/>
                    <a:pt x="1655497" y="1708240"/>
                    <a:pt x="1659313" y="1700608"/>
                  </a:cubicBezTo>
                  <a:cubicBezTo>
                    <a:pt x="1661024" y="1697187"/>
                    <a:pt x="1663524" y="1694950"/>
                    <a:pt x="1666550" y="1693898"/>
                  </a:cubicBezTo>
                  <a:cubicBezTo>
                    <a:pt x="1671287" y="1692319"/>
                    <a:pt x="1675497" y="1694424"/>
                    <a:pt x="1677997" y="1695608"/>
                  </a:cubicBezTo>
                  <a:cubicBezTo>
                    <a:pt x="1681023" y="1697056"/>
                    <a:pt x="1681944" y="1697450"/>
                    <a:pt x="1684049" y="1696529"/>
                  </a:cubicBezTo>
                  <a:cubicBezTo>
                    <a:pt x="1700760" y="1689161"/>
                    <a:pt x="1731943" y="1693240"/>
                    <a:pt x="1732207" y="1693372"/>
                  </a:cubicBezTo>
                  <a:cubicBezTo>
                    <a:pt x="1739970" y="1694424"/>
                    <a:pt x="1756680" y="1693635"/>
                    <a:pt x="1763917" y="1692319"/>
                  </a:cubicBezTo>
                  <a:cubicBezTo>
                    <a:pt x="1765364" y="1692056"/>
                    <a:pt x="1766811" y="1691661"/>
                    <a:pt x="1767995" y="1691398"/>
                  </a:cubicBezTo>
                  <a:cubicBezTo>
                    <a:pt x="1773653" y="1690082"/>
                    <a:pt x="1779969" y="1688635"/>
                    <a:pt x="1787206" y="1693766"/>
                  </a:cubicBezTo>
                  <a:cubicBezTo>
                    <a:pt x="1787995" y="1694292"/>
                    <a:pt x="1789837" y="1693766"/>
                    <a:pt x="1796021" y="1691135"/>
                  </a:cubicBezTo>
                  <a:cubicBezTo>
                    <a:pt x="1806810" y="1686529"/>
                    <a:pt x="1823784" y="1693372"/>
                    <a:pt x="1830626" y="1696661"/>
                  </a:cubicBezTo>
                  <a:cubicBezTo>
                    <a:pt x="1832336" y="1697450"/>
                    <a:pt x="1833652" y="1698766"/>
                    <a:pt x="1834573" y="1700477"/>
                  </a:cubicBezTo>
                  <a:lnTo>
                    <a:pt x="1843257" y="1716792"/>
                  </a:lnTo>
                  <a:cubicBezTo>
                    <a:pt x="1850494" y="1719818"/>
                    <a:pt x="1862731" y="1726002"/>
                    <a:pt x="1865757" y="1735081"/>
                  </a:cubicBezTo>
                  <a:cubicBezTo>
                    <a:pt x="1867994" y="1741792"/>
                    <a:pt x="1879046" y="1759818"/>
                    <a:pt x="1882336" y="1762318"/>
                  </a:cubicBezTo>
                  <a:cubicBezTo>
                    <a:pt x="1887993" y="1765081"/>
                    <a:pt x="1912203" y="1785080"/>
                    <a:pt x="1915887" y="1790475"/>
                  </a:cubicBezTo>
                  <a:lnTo>
                    <a:pt x="1917203" y="1792449"/>
                  </a:lnTo>
                  <a:cubicBezTo>
                    <a:pt x="1924177" y="1803633"/>
                    <a:pt x="1927729" y="1805606"/>
                    <a:pt x="1929177" y="1805869"/>
                  </a:cubicBezTo>
                  <a:cubicBezTo>
                    <a:pt x="1940492" y="1807448"/>
                    <a:pt x="1953782" y="1822185"/>
                    <a:pt x="1957597" y="1826790"/>
                  </a:cubicBezTo>
                  <a:lnTo>
                    <a:pt x="1965887" y="1837316"/>
                  </a:lnTo>
                  <a:lnTo>
                    <a:pt x="1973123" y="1830080"/>
                  </a:lnTo>
                  <a:cubicBezTo>
                    <a:pt x="1977860" y="1825343"/>
                    <a:pt x="1988913" y="1820343"/>
                    <a:pt x="1991018" y="1819290"/>
                  </a:cubicBezTo>
                  <a:cubicBezTo>
                    <a:pt x="1991544" y="1819027"/>
                    <a:pt x="1992070" y="1818896"/>
                    <a:pt x="1992597" y="1818764"/>
                  </a:cubicBezTo>
                  <a:cubicBezTo>
                    <a:pt x="1997728" y="1817580"/>
                    <a:pt x="2007202" y="1816001"/>
                    <a:pt x="2012596" y="1817711"/>
                  </a:cubicBezTo>
                  <a:cubicBezTo>
                    <a:pt x="2016544" y="1819027"/>
                    <a:pt x="2021412" y="1823106"/>
                    <a:pt x="2024570" y="1826264"/>
                  </a:cubicBezTo>
                  <a:cubicBezTo>
                    <a:pt x="2067201" y="1826790"/>
                    <a:pt x="2482193" y="1832185"/>
                    <a:pt x="2521403" y="1826264"/>
                  </a:cubicBezTo>
                  <a:cubicBezTo>
                    <a:pt x="2551534" y="1821659"/>
                    <a:pt x="2553903" y="1797317"/>
                    <a:pt x="2553771" y="1774949"/>
                  </a:cubicBezTo>
                  <a:lnTo>
                    <a:pt x="2553771" y="1772186"/>
                  </a:lnTo>
                  <a:cubicBezTo>
                    <a:pt x="2553771" y="1760739"/>
                    <a:pt x="2557850" y="1755607"/>
                    <a:pt x="2561271" y="1751660"/>
                  </a:cubicBezTo>
                  <a:cubicBezTo>
                    <a:pt x="2563902" y="1748502"/>
                    <a:pt x="2565745" y="1746265"/>
                    <a:pt x="2566666" y="1739160"/>
                  </a:cubicBezTo>
                  <a:cubicBezTo>
                    <a:pt x="2567455" y="1733502"/>
                    <a:pt x="2568113" y="1729818"/>
                    <a:pt x="2568771" y="1726923"/>
                  </a:cubicBezTo>
                  <a:cubicBezTo>
                    <a:pt x="2569955" y="1720871"/>
                    <a:pt x="2570087" y="1720608"/>
                    <a:pt x="2567060" y="1710740"/>
                  </a:cubicBezTo>
                  <a:cubicBezTo>
                    <a:pt x="2565613" y="1706003"/>
                    <a:pt x="2564824" y="1705477"/>
                    <a:pt x="2564297" y="1705213"/>
                  </a:cubicBezTo>
                  <a:cubicBezTo>
                    <a:pt x="2558771" y="1701661"/>
                    <a:pt x="2556666" y="1697187"/>
                    <a:pt x="2555219" y="1686398"/>
                  </a:cubicBezTo>
                  <a:cubicBezTo>
                    <a:pt x="2552850" y="1669030"/>
                    <a:pt x="2565087" y="1645214"/>
                    <a:pt x="2576665" y="1624162"/>
                  </a:cubicBezTo>
                  <a:lnTo>
                    <a:pt x="2576665" y="1623899"/>
                  </a:lnTo>
                  <a:cubicBezTo>
                    <a:pt x="2578244" y="1621267"/>
                    <a:pt x="2579560" y="1619031"/>
                    <a:pt x="2580350" y="1617452"/>
                  </a:cubicBezTo>
                  <a:cubicBezTo>
                    <a:pt x="2583771" y="1610741"/>
                    <a:pt x="2587850" y="1602847"/>
                    <a:pt x="2590349" y="1598110"/>
                  </a:cubicBezTo>
                  <a:cubicBezTo>
                    <a:pt x="2579692" y="1577979"/>
                    <a:pt x="2572060" y="1558900"/>
                    <a:pt x="2566929" y="1545874"/>
                  </a:cubicBezTo>
                  <a:cubicBezTo>
                    <a:pt x="2564560" y="1539821"/>
                    <a:pt x="2562324" y="1534164"/>
                    <a:pt x="2561139" y="1532322"/>
                  </a:cubicBezTo>
                  <a:cubicBezTo>
                    <a:pt x="2559824" y="1530085"/>
                    <a:pt x="2557982" y="1527059"/>
                    <a:pt x="2556008" y="1523769"/>
                  </a:cubicBezTo>
                  <a:lnTo>
                    <a:pt x="2555482" y="1522848"/>
                  </a:lnTo>
                  <a:cubicBezTo>
                    <a:pt x="2549429" y="1512848"/>
                    <a:pt x="2542587" y="1501533"/>
                    <a:pt x="2539692" y="1494164"/>
                  </a:cubicBezTo>
                  <a:cubicBezTo>
                    <a:pt x="2534824" y="1481138"/>
                    <a:pt x="2538903" y="1472981"/>
                    <a:pt x="2543245" y="1464297"/>
                  </a:cubicBezTo>
                  <a:cubicBezTo>
                    <a:pt x="2545877" y="1459033"/>
                    <a:pt x="2550876" y="1452981"/>
                    <a:pt x="2556534" y="1446007"/>
                  </a:cubicBezTo>
                  <a:cubicBezTo>
                    <a:pt x="2561008" y="1440613"/>
                    <a:pt x="2566008" y="1434560"/>
                    <a:pt x="2570087" y="1428508"/>
                  </a:cubicBezTo>
                  <a:cubicBezTo>
                    <a:pt x="2573244" y="1423771"/>
                    <a:pt x="2576534" y="1419166"/>
                    <a:pt x="2579955" y="1414297"/>
                  </a:cubicBezTo>
                  <a:cubicBezTo>
                    <a:pt x="2586402" y="1404955"/>
                    <a:pt x="2593639" y="1394692"/>
                    <a:pt x="2602586" y="1380745"/>
                  </a:cubicBezTo>
                  <a:cubicBezTo>
                    <a:pt x="2615217" y="1361140"/>
                    <a:pt x="2751662" y="1051935"/>
                    <a:pt x="2766136" y="1014568"/>
                  </a:cubicBezTo>
                  <a:cubicBezTo>
                    <a:pt x="2772057" y="999436"/>
                    <a:pt x="2786267" y="967858"/>
                    <a:pt x="2801267" y="934437"/>
                  </a:cubicBezTo>
                  <a:lnTo>
                    <a:pt x="2801267" y="934043"/>
                  </a:lnTo>
                  <a:cubicBezTo>
                    <a:pt x="2820082" y="892728"/>
                    <a:pt x="2841135" y="845755"/>
                    <a:pt x="2845213" y="832202"/>
                  </a:cubicBezTo>
                  <a:cubicBezTo>
                    <a:pt x="2851792" y="810887"/>
                    <a:pt x="2904554" y="738125"/>
                    <a:pt x="2928107" y="706415"/>
                  </a:cubicBezTo>
                  <a:lnTo>
                    <a:pt x="2921265" y="705757"/>
                  </a:lnTo>
                  <a:lnTo>
                    <a:pt x="2901002" y="738257"/>
                  </a:lnTo>
                  <a:cubicBezTo>
                    <a:pt x="2899555" y="740493"/>
                    <a:pt x="2897186" y="742072"/>
                    <a:pt x="2894423" y="742335"/>
                  </a:cubicBezTo>
                  <a:cubicBezTo>
                    <a:pt x="2891397" y="742599"/>
                    <a:pt x="2864687" y="744967"/>
                    <a:pt x="2853240" y="742072"/>
                  </a:cubicBezTo>
                  <a:cubicBezTo>
                    <a:pt x="2840477" y="738914"/>
                    <a:pt x="2823240" y="724573"/>
                    <a:pt x="2816924" y="711941"/>
                  </a:cubicBezTo>
                  <a:cubicBezTo>
                    <a:pt x="2814293" y="706678"/>
                    <a:pt x="2800740" y="694047"/>
                    <a:pt x="2789425" y="684836"/>
                  </a:cubicBezTo>
                  <a:cubicBezTo>
                    <a:pt x="2773767" y="677863"/>
                    <a:pt x="2696795" y="643521"/>
                    <a:pt x="2684690" y="636153"/>
                  </a:cubicBezTo>
                  <a:lnTo>
                    <a:pt x="2620744" y="597733"/>
                  </a:lnTo>
                  <a:cubicBezTo>
                    <a:pt x="2618902" y="596680"/>
                    <a:pt x="2617586" y="594838"/>
                    <a:pt x="2616928" y="592864"/>
                  </a:cubicBezTo>
                  <a:lnTo>
                    <a:pt x="2609560" y="568391"/>
                  </a:lnTo>
                  <a:lnTo>
                    <a:pt x="2605744" y="572207"/>
                  </a:lnTo>
                  <a:cubicBezTo>
                    <a:pt x="2603902" y="574049"/>
                    <a:pt x="2601402" y="574970"/>
                    <a:pt x="2598770" y="574707"/>
                  </a:cubicBezTo>
                  <a:lnTo>
                    <a:pt x="2586007" y="573391"/>
                  </a:lnTo>
                  <a:cubicBezTo>
                    <a:pt x="2584823" y="573391"/>
                    <a:pt x="2583639" y="572865"/>
                    <a:pt x="2582718" y="572338"/>
                  </a:cubicBezTo>
                  <a:cubicBezTo>
                    <a:pt x="2570744" y="565760"/>
                    <a:pt x="2558903" y="560760"/>
                    <a:pt x="2556139" y="560628"/>
                  </a:cubicBezTo>
                  <a:lnTo>
                    <a:pt x="2556139" y="560628"/>
                  </a:lnTo>
                  <a:cubicBezTo>
                    <a:pt x="2551271" y="560628"/>
                    <a:pt x="2542192" y="560496"/>
                    <a:pt x="2527719" y="511813"/>
                  </a:cubicBezTo>
                  <a:lnTo>
                    <a:pt x="2515482" y="489708"/>
                  </a:lnTo>
                  <a:lnTo>
                    <a:pt x="2500219" y="464445"/>
                  </a:lnTo>
                  <a:cubicBezTo>
                    <a:pt x="2500219" y="464445"/>
                    <a:pt x="2499693" y="463393"/>
                    <a:pt x="2499430" y="462735"/>
                  </a:cubicBezTo>
                  <a:cubicBezTo>
                    <a:pt x="2498509" y="459840"/>
                    <a:pt x="2476009" y="391947"/>
                    <a:pt x="2472457" y="337737"/>
                  </a:cubicBezTo>
                  <a:cubicBezTo>
                    <a:pt x="2472194" y="333790"/>
                    <a:pt x="2471931" y="330237"/>
                    <a:pt x="2471536" y="326816"/>
                  </a:cubicBezTo>
                  <a:cubicBezTo>
                    <a:pt x="2456404" y="326685"/>
                    <a:pt x="2423115" y="326158"/>
                    <a:pt x="2409563" y="324974"/>
                  </a:cubicBezTo>
                  <a:cubicBezTo>
                    <a:pt x="2401405" y="324316"/>
                    <a:pt x="2383511" y="324711"/>
                    <a:pt x="2367853" y="324974"/>
                  </a:cubicBezTo>
                  <a:lnTo>
                    <a:pt x="2366669" y="324974"/>
                  </a:lnTo>
                  <a:cubicBezTo>
                    <a:pt x="2349696" y="325369"/>
                    <a:pt x="2334959" y="325764"/>
                    <a:pt x="2328644" y="324974"/>
                  </a:cubicBezTo>
                  <a:cubicBezTo>
                    <a:pt x="2325091" y="324580"/>
                    <a:pt x="2321670" y="325764"/>
                    <a:pt x="2316144" y="328001"/>
                  </a:cubicBezTo>
                  <a:cubicBezTo>
                    <a:pt x="2310617" y="330237"/>
                    <a:pt x="2303644" y="333132"/>
                    <a:pt x="2294302" y="334185"/>
                  </a:cubicBezTo>
                  <a:cubicBezTo>
                    <a:pt x="2287460" y="334974"/>
                    <a:pt x="2281671" y="336685"/>
                    <a:pt x="2276013" y="338395"/>
                  </a:cubicBezTo>
                  <a:cubicBezTo>
                    <a:pt x="2269829" y="340237"/>
                    <a:pt x="2263381" y="342211"/>
                    <a:pt x="2256803" y="342211"/>
                  </a:cubicBezTo>
                  <a:lnTo>
                    <a:pt x="2256803" y="342211"/>
                  </a:lnTo>
                  <a:cubicBezTo>
                    <a:pt x="2257197" y="346026"/>
                    <a:pt x="2258118" y="351553"/>
                    <a:pt x="2258776" y="355237"/>
                  </a:cubicBezTo>
                  <a:cubicBezTo>
                    <a:pt x="2260224" y="362868"/>
                    <a:pt x="2261803" y="371552"/>
                    <a:pt x="2261803" y="379315"/>
                  </a:cubicBezTo>
                  <a:cubicBezTo>
                    <a:pt x="2261803" y="394842"/>
                    <a:pt x="2258250" y="399973"/>
                    <a:pt x="2253645" y="404973"/>
                  </a:cubicBezTo>
                  <a:cubicBezTo>
                    <a:pt x="2252592" y="406157"/>
                    <a:pt x="2251803" y="406947"/>
                    <a:pt x="2251276" y="408131"/>
                  </a:cubicBezTo>
                  <a:cubicBezTo>
                    <a:pt x="2247592" y="415499"/>
                    <a:pt x="2243776" y="423130"/>
                    <a:pt x="2241803" y="428393"/>
                  </a:cubicBezTo>
                  <a:cubicBezTo>
                    <a:pt x="2241671" y="429446"/>
                    <a:pt x="2242198" y="436814"/>
                    <a:pt x="2242461" y="441288"/>
                  </a:cubicBezTo>
                  <a:cubicBezTo>
                    <a:pt x="2243513" y="458656"/>
                    <a:pt x="2244040" y="472603"/>
                    <a:pt x="2239829" y="481024"/>
                  </a:cubicBezTo>
                  <a:cubicBezTo>
                    <a:pt x="2238513" y="483524"/>
                    <a:pt x="2239040" y="484840"/>
                    <a:pt x="2240356" y="488261"/>
                  </a:cubicBezTo>
                  <a:cubicBezTo>
                    <a:pt x="2241671" y="491682"/>
                    <a:pt x="2244961" y="499577"/>
                    <a:pt x="2238250" y="506287"/>
                  </a:cubicBezTo>
                  <a:cubicBezTo>
                    <a:pt x="2231540" y="512997"/>
                    <a:pt x="2207461" y="515497"/>
                    <a:pt x="2188514" y="516418"/>
                  </a:cubicBezTo>
                  <a:cubicBezTo>
                    <a:pt x="2186409" y="516418"/>
                    <a:pt x="2184435" y="515892"/>
                    <a:pt x="2182725" y="514576"/>
                  </a:cubicBezTo>
                  <a:cubicBezTo>
                    <a:pt x="2180883" y="513129"/>
                    <a:pt x="2164436" y="500234"/>
                    <a:pt x="2158120" y="491813"/>
                  </a:cubicBezTo>
                  <a:cubicBezTo>
                    <a:pt x="2154699" y="487208"/>
                    <a:pt x="2147331" y="480366"/>
                    <a:pt x="2140884" y="474314"/>
                  </a:cubicBezTo>
                  <a:cubicBezTo>
                    <a:pt x="2137989" y="471551"/>
                    <a:pt x="2134700" y="468524"/>
                    <a:pt x="2132068" y="465893"/>
                  </a:cubicBezTo>
                  <a:cubicBezTo>
                    <a:pt x="2130226" y="464840"/>
                    <a:pt x="2121542" y="464051"/>
                    <a:pt x="2086674" y="472866"/>
                  </a:cubicBezTo>
                  <a:lnTo>
                    <a:pt x="2082727" y="473919"/>
                  </a:lnTo>
                  <a:cubicBezTo>
                    <a:pt x="2068780" y="477472"/>
                    <a:pt x="2058780" y="480629"/>
                    <a:pt x="2048122" y="492471"/>
                  </a:cubicBezTo>
                  <a:cubicBezTo>
                    <a:pt x="2043385" y="497734"/>
                    <a:pt x="2044175" y="508129"/>
                    <a:pt x="2045096" y="521287"/>
                  </a:cubicBezTo>
                  <a:cubicBezTo>
                    <a:pt x="2045885" y="532207"/>
                    <a:pt x="2046675" y="544576"/>
                    <a:pt x="2045096" y="558654"/>
                  </a:cubicBezTo>
                  <a:cubicBezTo>
                    <a:pt x="2043517" y="571944"/>
                    <a:pt x="2045885" y="586154"/>
                    <a:pt x="2047859" y="598785"/>
                  </a:cubicBezTo>
                  <a:cubicBezTo>
                    <a:pt x="2050885" y="617996"/>
                    <a:pt x="2053648" y="634443"/>
                    <a:pt x="2039964" y="640363"/>
                  </a:cubicBezTo>
                  <a:cubicBezTo>
                    <a:pt x="2037464" y="641416"/>
                    <a:pt x="2035096" y="641942"/>
                    <a:pt x="2032728" y="641942"/>
                  </a:cubicBezTo>
                  <a:cubicBezTo>
                    <a:pt x="2023254" y="641942"/>
                    <a:pt x="2016280" y="633522"/>
                    <a:pt x="2010754" y="626680"/>
                  </a:cubicBezTo>
                  <a:cubicBezTo>
                    <a:pt x="2005754" y="620495"/>
                    <a:pt x="2000097" y="613653"/>
                    <a:pt x="1992202" y="609311"/>
                  </a:cubicBezTo>
                  <a:cubicBezTo>
                    <a:pt x="1982334" y="603917"/>
                    <a:pt x="1974834" y="595759"/>
                    <a:pt x="1965229" y="585496"/>
                  </a:cubicBezTo>
                  <a:cubicBezTo>
                    <a:pt x="1952334" y="571549"/>
                    <a:pt x="1934571" y="552470"/>
                    <a:pt x="1901414" y="530365"/>
                  </a:cubicBezTo>
                  <a:cubicBezTo>
                    <a:pt x="1864967" y="506024"/>
                    <a:pt x="1861678" y="501813"/>
                    <a:pt x="1863520" y="494313"/>
                  </a:cubicBezTo>
                  <a:cubicBezTo>
                    <a:pt x="1864441" y="490629"/>
                    <a:pt x="1867073" y="488129"/>
                    <a:pt x="1871283" y="487077"/>
                  </a:cubicBezTo>
                  <a:cubicBezTo>
                    <a:pt x="1874441" y="478393"/>
                    <a:pt x="1886809" y="473524"/>
                    <a:pt x="1894177" y="471288"/>
                  </a:cubicBezTo>
                  <a:cubicBezTo>
                    <a:pt x="1899046" y="466814"/>
                    <a:pt x="1914440" y="452472"/>
                    <a:pt x="1920493" y="444841"/>
                  </a:cubicBezTo>
                  <a:cubicBezTo>
                    <a:pt x="1922993" y="441683"/>
                    <a:pt x="1922335" y="427604"/>
                    <a:pt x="1919045" y="414841"/>
                  </a:cubicBezTo>
                  <a:cubicBezTo>
                    <a:pt x="1916545" y="409973"/>
                    <a:pt x="1893914" y="364842"/>
                    <a:pt x="1883125" y="345105"/>
                  </a:cubicBezTo>
                  <a:cubicBezTo>
                    <a:pt x="1870099" y="321290"/>
                    <a:pt x="1868651" y="283133"/>
                    <a:pt x="1868651" y="256554"/>
                  </a:cubicBezTo>
                  <a:lnTo>
                    <a:pt x="1868651" y="246686"/>
                  </a:lnTo>
                  <a:cubicBezTo>
                    <a:pt x="1868915" y="221818"/>
                    <a:pt x="1869178" y="169977"/>
                    <a:pt x="1859310" y="158661"/>
                  </a:cubicBezTo>
                  <a:cubicBezTo>
                    <a:pt x="1845626" y="143004"/>
                    <a:pt x="1819442" y="103794"/>
                    <a:pt x="1818389" y="102083"/>
                  </a:cubicBezTo>
                  <a:cubicBezTo>
                    <a:pt x="1816416" y="99057"/>
                    <a:pt x="1816416" y="94978"/>
                    <a:pt x="1818652" y="92084"/>
                  </a:cubicBezTo>
                  <a:cubicBezTo>
                    <a:pt x="1827205" y="80768"/>
                    <a:pt x="1833915" y="69058"/>
                    <a:pt x="1834178" y="66295"/>
                  </a:cubicBezTo>
                  <a:cubicBezTo>
                    <a:pt x="1834178" y="61163"/>
                    <a:pt x="1831152" y="51558"/>
                    <a:pt x="1822731" y="41427"/>
                  </a:cubicBezTo>
                  <a:cubicBezTo>
                    <a:pt x="1818652" y="36558"/>
                    <a:pt x="1813653" y="35111"/>
                    <a:pt x="1802732" y="32348"/>
                  </a:cubicBezTo>
                  <a:cubicBezTo>
                    <a:pt x="1796153" y="30637"/>
                    <a:pt x="1788127" y="28532"/>
                    <a:pt x="1778258" y="24848"/>
                  </a:cubicBezTo>
                  <a:cubicBezTo>
                    <a:pt x="1760627" y="18137"/>
                    <a:pt x="1732996" y="7743"/>
                    <a:pt x="1719049" y="2611"/>
                  </a:cubicBezTo>
                  <a:lnTo>
                    <a:pt x="1620235" y="37874"/>
                  </a:lnTo>
                  <a:lnTo>
                    <a:pt x="1569052" y="137609"/>
                  </a:lnTo>
                  <a:lnTo>
                    <a:pt x="1551157" y="104320"/>
                  </a:lnTo>
                  <a:lnTo>
                    <a:pt x="1494842" y="170766"/>
                  </a:lnTo>
                  <a:lnTo>
                    <a:pt x="1489711" y="142609"/>
                  </a:lnTo>
                  <a:lnTo>
                    <a:pt x="1433396" y="170766"/>
                  </a:lnTo>
                  <a:lnTo>
                    <a:pt x="1420633" y="221950"/>
                  </a:lnTo>
                  <a:lnTo>
                    <a:pt x="1402739" y="209187"/>
                  </a:lnTo>
                  <a:cubicBezTo>
                    <a:pt x="1402739" y="209187"/>
                    <a:pt x="1361818" y="244976"/>
                    <a:pt x="1354187" y="250107"/>
                  </a:cubicBezTo>
                  <a:cubicBezTo>
                    <a:pt x="1346555" y="255239"/>
                    <a:pt x="1369581" y="211687"/>
                    <a:pt x="1369581" y="211687"/>
                  </a:cubicBezTo>
                  <a:lnTo>
                    <a:pt x="1351687" y="198924"/>
                  </a:lnTo>
                  <a:lnTo>
                    <a:pt x="1241689" y="242344"/>
                  </a:lnTo>
                  <a:lnTo>
                    <a:pt x="1147085" y="165635"/>
                  </a:lnTo>
                  <a:cubicBezTo>
                    <a:pt x="1147085" y="165635"/>
                    <a:pt x="1112612" y="168135"/>
                    <a:pt x="1106165" y="170766"/>
                  </a:cubicBezTo>
                  <a:cubicBezTo>
                    <a:pt x="1099718" y="173266"/>
                    <a:pt x="1107481" y="82478"/>
                    <a:pt x="1107481" y="82478"/>
                  </a:cubicBezTo>
                  <a:cubicBezTo>
                    <a:pt x="1107481" y="82478"/>
                    <a:pt x="1078007" y="26164"/>
                    <a:pt x="1071692" y="10901"/>
                  </a:cubicBezTo>
                  <a:cubicBezTo>
                    <a:pt x="1065245" y="-4494"/>
                    <a:pt x="1057613" y="-546"/>
                    <a:pt x="1038403" y="4454"/>
                  </a:cubicBezTo>
                  <a:cubicBezTo>
                    <a:pt x="1019193" y="9585"/>
                    <a:pt x="960378" y="59453"/>
                    <a:pt x="954062" y="63268"/>
                  </a:cubicBezTo>
                  <a:cubicBezTo>
                    <a:pt x="947615" y="67084"/>
                    <a:pt x="924589" y="26164"/>
                    <a:pt x="924589" y="26164"/>
                  </a:cubicBezTo>
                  <a:lnTo>
                    <a:pt x="908010" y="54321"/>
                  </a:lnTo>
                  <a:lnTo>
                    <a:pt x="928536" y="76031"/>
                  </a:lnTo>
                  <a:lnTo>
                    <a:pt x="648410" y="74715"/>
                  </a:lnTo>
                  <a:lnTo>
                    <a:pt x="649725" y="187214"/>
                  </a:lnTo>
                  <a:cubicBezTo>
                    <a:pt x="649725" y="187214"/>
                    <a:pt x="727750" y="187214"/>
                    <a:pt x="748145" y="193661"/>
                  </a:cubicBezTo>
                  <a:cubicBezTo>
                    <a:pt x="768671" y="200108"/>
                    <a:pt x="768671" y="257607"/>
                    <a:pt x="768671" y="257607"/>
                  </a:cubicBezTo>
                  <a:cubicBezTo>
                    <a:pt x="768671" y="257607"/>
                    <a:pt x="746961" y="262738"/>
                    <a:pt x="703409" y="257607"/>
                  </a:cubicBezTo>
                  <a:cubicBezTo>
                    <a:pt x="659988" y="252476"/>
                    <a:pt x="617752" y="269054"/>
                    <a:pt x="617752" y="269054"/>
                  </a:cubicBezTo>
                  <a:lnTo>
                    <a:pt x="616437" y="398262"/>
                  </a:lnTo>
                  <a:cubicBezTo>
                    <a:pt x="616437" y="398262"/>
                    <a:pt x="675251" y="446814"/>
                    <a:pt x="686830" y="450630"/>
                  </a:cubicBezTo>
                  <a:cubicBezTo>
                    <a:pt x="698277" y="454446"/>
                    <a:pt x="725250" y="572075"/>
                    <a:pt x="726435" y="591285"/>
                  </a:cubicBezTo>
                  <a:cubicBezTo>
                    <a:pt x="727750" y="610496"/>
                    <a:pt x="640778" y="1050356"/>
                    <a:pt x="638147" y="1058119"/>
                  </a:cubicBezTo>
                  <a:cubicBezTo>
                    <a:pt x="635647" y="1065751"/>
                    <a:pt x="630515" y="1069567"/>
                    <a:pt x="630515" y="1069567"/>
                  </a:cubicBezTo>
                  <a:cubicBezTo>
                    <a:pt x="630515" y="1069567"/>
                    <a:pt x="597226" y="1090093"/>
                    <a:pt x="589595" y="1091277"/>
                  </a:cubicBezTo>
                  <a:cubicBezTo>
                    <a:pt x="581964" y="1092593"/>
                    <a:pt x="574200" y="1056804"/>
                    <a:pt x="574200" y="1056804"/>
                  </a:cubicBezTo>
                  <a:lnTo>
                    <a:pt x="494860" y="1058119"/>
                  </a:lnTo>
                  <a:cubicBezTo>
                    <a:pt x="494860" y="1058119"/>
                    <a:pt x="480781" y="1074698"/>
                    <a:pt x="459071" y="1086277"/>
                  </a:cubicBezTo>
                  <a:cubicBezTo>
                    <a:pt x="437361" y="1097724"/>
                    <a:pt x="331178" y="1115750"/>
                    <a:pt x="305653" y="1122066"/>
                  </a:cubicBezTo>
                  <a:cubicBezTo>
                    <a:pt x="280127" y="1128513"/>
                    <a:pt x="177760" y="1194959"/>
                    <a:pt x="154734" y="1217985"/>
                  </a:cubicBezTo>
                  <a:cubicBezTo>
                    <a:pt x="131708" y="1241011"/>
                    <a:pt x="85656" y="1388114"/>
                    <a:pt x="84341" y="1395745"/>
                  </a:cubicBezTo>
                  <a:cubicBezTo>
                    <a:pt x="83025" y="1403376"/>
                    <a:pt x="106051" y="1444297"/>
                    <a:pt x="106051" y="1444297"/>
                  </a:cubicBezTo>
                  <a:lnTo>
                    <a:pt x="3684" y="1510743"/>
                  </a:lnTo>
                  <a:lnTo>
                    <a:pt x="0" y="1548374"/>
                  </a:lnTo>
                  <a:cubicBezTo>
                    <a:pt x="29473" y="1561663"/>
                    <a:pt x="175655" y="1626136"/>
                    <a:pt x="266574" y="1634557"/>
                  </a:cubicBezTo>
                  <a:cubicBezTo>
                    <a:pt x="307626" y="1638372"/>
                    <a:pt x="358415" y="1643241"/>
                    <a:pt x="407624" y="1647977"/>
                  </a:cubicBezTo>
                  <a:lnTo>
                    <a:pt x="408940" y="1647977"/>
                  </a:lnTo>
                  <a:cubicBezTo>
                    <a:pt x="476439" y="1654556"/>
                    <a:pt x="546175" y="1661398"/>
                    <a:pt x="551569" y="1661398"/>
                  </a:cubicBezTo>
                  <a:lnTo>
                    <a:pt x="616831" y="1661398"/>
                  </a:lnTo>
                  <a:cubicBezTo>
                    <a:pt x="619200" y="1661398"/>
                    <a:pt x="621568" y="1662451"/>
                    <a:pt x="623147" y="1664161"/>
                  </a:cubicBezTo>
                  <a:cubicBezTo>
                    <a:pt x="626700" y="1667977"/>
                    <a:pt x="709856" y="1757844"/>
                    <a:pt x="751434" y="1781396"/>
                  </a:cubicBezTo>
                  <a:cubicBezTo>
                    <a:pt x="797881" y="1807580"/>
                    <a:pt x="834327" y="1836264"/>
                    <a:pt x="846564" y="1856000"/>
                  </a:cubicBezTo>
                  <a:cubicBezTo>
                    <a:pt x="856432" y="1871921"/>
                    <a:pt x="897747" y="1895868"/>
                    <a:pt x="928536" y="1907447"/>
                  </a:cubicBezTo>
                  <a:cubicBezTo>
                    <a:pt x="935247" y="1909947"/>
                    <a:pt x="944194" y="1913236"/>
                    <a:pt x="954194" y="1916920"/>
                  </a:cubicBezTo>
                  <a:cubicBezTo>
                    <a:pt x="1001167" y="1934025"/>
                    <a:pt x="1041034" y="1948893"/>
                    <a:pt x="1052745" y="1956262"/>
                  </a:cubicBezTo>
                  <a:cubicBezTo>
                    <a:pt x="1064718" y="1963761"/>
                    <a:pt x="1113665" y="1981788"/>
                    <a:pt x="1131559" y="1988103"/>
                  </a:cubicBezTo>
                  <a:cubicBezTo>
                    <a:pt x="1131954" y="1988235"/>
                    <a:pt x="1132349" y="1988366"/>
                    <a:pt x="1132612" y="1988629"/>
                  </a:cubicBezTo>
                  <a:lnTo>
                    <a:pt x="1159190" y="2002445"/>
                  </a:lnTo>
                  <a:cubicBezTo>
                    <a:pt x="1170637" y="1986787"/>
                    <a:pt x="1175111" y="1983630"/>
                    <a:pt x="1177479" y="1982577"/>
                  </a:cubicBezTo>
                  <a:cubicBezTo>
                    <a:pt x="1180243" y="1980735"/>
                    <a:pt x="1192611" y="1969945"/>
                    <a:pt x="1200900" y="1962840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30938CDE-3BAF-B209-6BE1-41D43C633CC4}"/>
                </a:ext>
              </a:extLst>
            </p:cNvPr>
            <p:cNvSpPr/>
            <p:nvPr/>
          </p:nvSpPr>
          <p:spPr>
            <a:xfrm>
              <a:off x="4975033" y="7252005"/>
              <a:ext cx="894721" cy="605253"/>
            </a:xfrm>
            <a:custGeom>
              <a:avLst/>
              <a:gdLst>
                <a:gd name="connsiteX0" fmla="*/ 889063 w 894721"/>
                <a:gd name="connsiteY0" fmla="*/ 274769 h 605252"/>
                <a:gd name="connsiteX1" fmla="*/ 868011 w 894721"/>
                <a:gd name="connsiteY1" fmla="*/ 274769 h 605252"/>
                <a:gd name="connsiteX2" fmla="*/ 889063 w 894721"/>
                <a:gd name="connsiteY2" fmla="*/ 234506 h 605252"/>
                <a:gd name="connsiteX3" fmla="*/ 869853 w 894721"/>
                <a:gd name="connsiteY3" fmla="*/ 182665 h 605252"/>
                <a:gd name="connsiteX4" fmla="*/ 875643 w 894721"/>
                <a:gd name="connsiteY4" fmla="*/ 71351 h 605252"/>
                <a:gd name="connsiteX5" fmla="*/ 877748 w 894721"/>
                <a:gd name="connsiteY5" fmla="*/ 168 h 605252"/>
                <a:gd name="connsiteX6" fmla="*/ 824459 w 894721"/>
                <a:gd name="connsiteY6" fmla="*/ 1352 h 605252"/>
                <a:gd name="connsiteX7" fmla="*/ 800381 w 894721"/>
                <a:gd name="connsiteY7" fmla="*/ 6615 h 605252"/>
                <a:gd name="connsiteX8" fmla="*/ 784723 w 894721"/>
                <a:gd name="connsiteY8" fmla="*/ 9642 h 605252"/>
                <a:gd name="connsiteX9" fmla="*/ 745776 w 894721"/>
                <a:gd name="connsiteY9" fmla="*/ 30957 h 605252"/>
                <a:gd name="connsiteX10" fmla="*/ 736040 w 894721"/>
                <a:gd name="connsiteY10" fmla="*/ 37536 h 605252"/>
                <a:gd name="connsiteX11" fmla="*/ 700383 w 894721"/>
                <a:gd name="connsiteY11" fmla="*/ 47404 h 605252"/>
                <a:gd name="connsiteX12" fmla="*/ 668015 w 894721"/>
                <a:gd name="connsiteY12" fmla="*/ 25562 h 605252"/>
                <a:gd name="connsiteX13" fmla="*/ 649989 w 894721"/>
                <a:gd name="connsiteY13" fmla="*/ 11615 h 605252"/>
                <a:gd name="connsiteX14" fmla="*/ 617094 w 894721"/>
                <a:gd name="connsiteY14" fmla="*/ 25694 h 605252"/>
                <a:gd name="connsiteX15" fmla="*/ 592490 w 894721"/>
                <a:gd name="connsiteY15" fmla="*/ 35957 h 605252"/>
                <a:gd name="connsiteX16" fmla="*/ 553280 w 894721"/>
                <a:gd name="connsiteY16" fmla="*/ 22536 h 605252"/>
                <a:gd name="connsiteX17" fmla="*/ 544201 w 894721"/>
                <a:gd name="connsiteY17" fmla="*/ 11089 h 605252"/>
                <a:gd name="connsiteX18" fmla="*/ 536438 w 894721"/>
                <a:gd name="connsiteY18" fmla="*/ 23852 h 605252"/>
                <a:gd name="connsiteX19" fmla="*/ 493807 w 894721"/>
                <a:gd name="connsiteY19" fmla="*/ 53851 h 605252"/>
                <a:gd name="connsiteX20" fmla="*/ 479860 w 894721"/>
                <a:gd name="connsiteY20" fmla="*/ 53851 h 605252"/>
                <a:gd name="connsiteX21" fmla="*/ 461702 w 894721"/>
                <a:gd name="connsiteY21" fmla="*/ 53851 h 605252"/>
                <a:gd name="connsiteX22" fmla="*/ 431308 w 894721"/>
                <a:gd name="connsiteY22" fmla="*/ 62272 h 605252"/>
                <a:gd name="connsiteX23" fmla="*/ 428677 w 894721"/>
                <a:gd name="connsiteY23" fmla="*/ 67930 h 605252"/>
                <a:gd name="connsiteX24" fmla="*/ 378941 w 894721"/>
                <a:gd name="connsiteY24" fmla="*/ 119114 h 605252"/>
                <a:gd name="connsiteX25" fmla="*/ 318942 w 894721"/>
                <a:gd name="connsiteY25" fmla="*/ 107930 h 605252"/>
                <a:gd name="connsiteX26" fmla="*/ 314600 w 894721"/>
                <a:gd name="connsiteY26" fmla="*/ 106614 h 605252"/>
                <a:gd name="connsiteX27" fmla="*/ 306705 w 894721"/>
                <a:gd name="connsiteY27" fmla="*/ 103061 h 605252"/>
                <a:gd name="connsiteX28" fmla="*/ 274074 w 894721"/>
                <a:gd name="connsiteY28" fmla="*/ 95956 h 605252"/>
                <a:gd name="connsiteX29" fmla="*/ 198944 w 894721"/>
                <a:gd name="connsiteY29" fmla="*/ 83851 h 605252"/>
                <a:gd name="connsiteX30" fmla="*/ 198286 w 894721"/>
                <a:gd name="connsiteY30" fmla="*/ 83851 h 605252"/>
                <a:gd name="connsiteX31" fmla="*/ 158945 w 894721"/>
                <a:gd name="connsiteY31" fmla="*/ 75430 h 605252"/>
                <a:gd name="connsiteX32" fmla="*/ 133945 w 894721"/>
                <a:gd name="connsiteY32" fmla="*/ 75035 h 605252"/>
                <a:gd name="connsiteX33" fmla="*/ 107104 w 894721"/>
                <a:gd name="connsiteY33" fmla="*/ 70430 h 605252"/>
                <a:gd name="connsiteX34" fmla="*/ 75657 w 894721"/>
                <a:gd name="connsiteY34" fmla="*/ 59772 h 605252"/>
                <a:gd name="connsiteX35" fmla="*/ 68157 w 894721"/>
                <a:gd name="connsiteY35" fmla="*/ 60825 h 605252"/>
                <a:gd name="connsiteX36" fmla="*/ 66709 w 894721"/>
                <a:gd name="connsiteY36" fmla="*/ 61220 h 605252"/>
                <a:gd name="connsiteX37" fmla="*/ 52104 w 894721"/>
                <a:gd name="connsiteY37" fmla="*/ 61483 h 605252"/>
                <a:gd name="connsiteX38" fmla="*/ 45262 w 894721"/>
                <a:gd name="connsiteY38" fmla="*/ 59115 h 605252"/>
                <a:gd name="connsiteX39" fmla="*/ 38684 w 894721"/>
                <a:gd name="connsiteY39" fmla="*/ 57009 h 605252"/>
                <a:gd name="connsiteX40" fmla="*/ 25263 w 894721"/>
                <a:gd name="connsiteY40" fmla="*/ 58062 h 605252"/>
                <a:gd name="connsiteX41" fmla="*/ 6052 w 894721"/>
                <a:gd name="connsiteY41" fmla="*/ 124640 h 605252"/>
                <a:gd name="connsiteX42" fmla="*/ 21447 w 894721"/>
                <a:gd name="connsiteY42" fmla="*/ 164244 h 605252"/>
                <a:gd name="connsiteX43" fmla="*/ 0 w 894721"/>
                <a:gd name="connsiteY43" fmla="*/ 214112 h 605252"/>
                <a:gd name="connsiteX44" fmla="*/ 36315 w 894721"/>
                <a:gd name="connsiteY44" fmla="*/ 212138 h 605252"/>
                <a:gd name="connsiteX45" fmla="*/ 55394 w 894721"/>
                <a:gd name="connsiteY45" fmla="*/ 202533 h 605252"/>
                <a:gd name="connsiteX46" fmla="*/ 74999 w 894721"/>
                <a:gd name="connsiteY46" fmla="*/ 193060 h 605252"/>
                <a:gd name="connsiteX47" fmla="*/ 82762 w 894721"/>
                <a:gd name="connsiteY47" fmla="*/ 194375 h 605252"/>
                <a:gd name="connsiteX48" fmla="*/ 92630 w 894721"/>
                <a:gd name="connsiteY48" fmla="*/ 202533 h 605252"/>
                <a:gd name="connsiteX49" fmla="*/ 112498 w 894721"/>
                <a:gd name="connsiteY49" fmla="*/ 193323 h 605252"/>
                <a:gd name="connsiteX50" fmla="*/ 134998 w 894721"/>
                <a:gd name="connsiteY50" fmla="*/ 192665 h 605252"/>
                <a:gd name="connsiteX51" fmla="*/ 141050 w 894721"/>
                <a:gd name="connsiteY51" fmla="*/ 196612 h 605252"/>
                <a:gd name="connsiteX52" fmla="*/ 141971 w 894721"/>
                <a:gd name="connsiteY52" fmla="*/ 203849 h 605252"/>
                <a:gd name="connsiteX53" fmla="*/ 139734 w 894721"/>
                <a:gd name="connsiteY53" fmla="*/ 213059 h 605252"/>
                <a:gd name="connsiteX54" fmla="*/ 145787 w 894721"/>
                <a:gd name="connsiteY54" fmla="*/ 213059 h 605252"/>
                <a:gd name="connsiteX55" fmla="*/ 147497 w 894721"/>
                <a:gd name="connsiteY55" fmla="*/ 213059 h 605252"/>
                <a:gd name="connsiteX56" fmla="*/ 244864 w 894721"/>
                <a:gd name="connsiteY56" fmla="*/ 219112 h 605252"/>
                <a:gd name="connsiteX57" fmla="*/ 301442 w 894721"/>
                <a:gd name="connsiteY57" fmla="*/ 248717 h 605252"/>
                <a:gd name="connsiteX58" fmla="*/ 305258 w 894721"/>
                <a:gd name="connsiteY58" fmla="*/ 252927 h 605252"/>
                <a:gd name="connsiteX59" fmla="*/ 331310 w 894721"/>
                <a:gd name="connsiteY59" fmla="*/ 272927 h 605252"/>
                <a:gd name="connsiteX60" fmla="*/ 349205 w 894721"/>
                <a:gd name="connsiteY60" fmla="*/ 277006 h 605252"/>
                <a:gd name="connsiteX61" fmla="*/ 350257 w 894721"/>
                <a:gd name="connsiteY61" fmla="*/ 277269 h 605252"/>
                <a:gd name="connsiteX62" fmla="*/ 396835 w 894721"/>
                <a:gd name="connsiteY62" fmla="*/ 292005 h 605252"/>
                <a:gd name="connsiteX63" fmla="*/ 424072 w 894721"/>
                <a:gd name="connsiteY63" fmla="*/ 312400 h 605252"/>
                <a:gd name="connsiteX64" fmla="*/ 424466 w 894721"/>
                <a:gd name="connsiteY64" fmla="*/ 312663 h 605252"/>
                <a:gd name="connsiteX65" fmla="*/ 445519 w 894721"/>
                <a:gd name="connsiteY65" fmla="*/ 328452 h 605252"/>
                <a:gd name="connsiteX66" fmla="*/ 455650 w 894721"/>
                <a:gd name="connsiteY66" fmla="*/ 340557 h 605252"/>
                <a:gd name="connsiteX67" fmla="*/ 489202 w 894721"/>
                <a:gd name="connsiteY67" fmla="*/ 379109 h 605252"/>
                <a:gd name="connsiteX68" fmla="*/ 513281 w 894721"/>
                <a:gd name="connsiteY68" fmla="*/ 409108 h 605252"/>
                <a:gd name="connsiteX69" fmla="*/ 535780 w 894721"/>
                <a:gd name="connsiteY69" fmla="*/ 434239 h 605252"/>
                <a:gd name="connsiteX70" fmla="*/ 574990 w 894721"/>
                <a:gd name="connsiteY70" fmla="*/ 441213 h 605252"/>
                <a:gd name="connsiteX71" fmla="*/ 575780 w 894721"/>
                <a:gd name="connsiteY71" fmla="*/ 441213 h 605252"/>
                <a:gd name="connsiteX72" fmla="*/ 583148 w 894721"/>
                <a:gd name="connsiteY72" fmla="*/ 442266 h 605252"/>
                <a:gd name="connsiteX73" fmla="*/ 598279 w 894721"/>
                <a:gd name="connsiteY73" fmla="*/ 442002 h 605252"/>
                <a:gd name="connsiteX74" fmla="*/ 623016 w 894721"/>
                <a:gd name="connsiteY74" fmla="*/ 442266 h 605252"/>
                <a:gd name="connsiteX75" fmla="*/ 623937 w 894721"/>
                <a:gd name="connsiteY75" fmla="*/ 442266 h 605252"/>
                <a:gd name="connsiteX76" fmla="*/ 666830 w 894721"/>
                <a:gd name="connsiteY76" fmla="*/ 452792 h 605252"/>
                <a:gd name="connsiteX77" fmla="*/ 668804 w 894721"/>
                <a:gd name="connsiteY77" fmla="*/ 453581 h 605252"/>
                <a:gd name="connsiteX78" fmla="*/ 670514 w 894721"/>
                <a:gd name="connsiteY78" fmla="*/ 454239 h 605252"/>
                <a:gd name="connsiteX79" fmla="*/ 690777 w 894721"/>
                <a:gd name="connsiteY79" fmla="*/ 468318 h 605252"/>
                <a:gd name="connsiteX80" fmla="*/ 697093 w 894721"/>
                <a:gd name="connsiteY80" fmla="*/ 482923 h 605252"/>
                <a:gd name="connsiteX81" fmla="*/ 696830 w 894721"/>
                <a:gd name="connsiteY81" fmla="*/ 490160 h 605252"/>
                <a:gd name="connsiteX82" fmla="*/ 675514 w 894721"/>
                <a:gd name="connsiteY82" fmla="*/ 512265 h 605252"/>
                <a:gd name="connsiteX83" fmla="*/ 649463 w 894721"/>
                <a:gd name="connsiteY83" fmla="*/ 533975 h 605252"/>
                <a:gd name="connsiteX84" fmla="*/ 645910 w 894721"/>
                <a:gd name="connsiteY84" fmla="*/ 563053 h 605252"/>
                <a:gd name="connsiteX85" fmla="*/ 647620 w 894721"/>
                <a:gd name="connsiteY85" fmla="*/ 576606 h 605252"/>
                <a:gd name="connsiteX86" fmla="*/ 647884 w 894721"/>
                <a:gd name="connsiteY86" fmla="*/ 579368 h 605252"/>
                <a:gd name="connsiteX87" fmla="*/ 649068 w 894721"/>
                <a:gd name="connsiteY87" fmla="*/ 588842 h 605252"/>
                <a:gd name="connsiteX88" fmla="*/ 656962 w 894721"/>
                <a:gd name="connsiteY88" fmla="*/ 599237 h 605252"/>
                <a:gd name="connsiteX89" fmla="*/ 677357 w 894721"/>
                <a:gd name="connsiteY89" fmla="*/ 609631 h 605252"/>
                <a:gd name="connsiteX90" fmla="*/ 689067 w 894721"/>
                <a:gd name="connsiteY90" fmla="*/ 613184 h 605252"/>
                <a:gd name="connsiteX91" fmla="*/ 764066 w 894721"/>
                <a:gd name="connsiteY91" fmla="*/ 525948 h 605252"/>
                <a:gd name="connsiteX92" fmla="*/ 833143 w 894721"/>
                <a:gd name="connsiteY92" fmla="*/ 493318 h 605252"/>
                <a:gd name="connsiteX93" fmla="*/ 850380 w 894721"/>
                <a:gd name="connsiteY93" fmla="*/ 453055 h 605252"/>
                <a:gd name="connsiteX94" fmla="*/ 823538 w 894721"/>
                <a:gd name="connsiteY94" fmla="*/ 439766 h 605252"/>
                <a:gd name="connsiteX95" fmla="*/ 842749 w 894721"/>
                <a:gd name="connsiteY95" fmla="*/ 439634 h 605252"/>
                <a:gd name="connsiteX96" fmla="*/ 859985 w 894721"/>
                <a:gd name="connsiteY96" fmla="*/ 389767 h 605252"/>
                <a:gd name="connsiteX97" fmla="*/ 873406 w 894721"/>
                <a:gd name="connsiteY97" fmla="*/ 311084 h 605252"/>
                <a:gd name="connsiteX98" fmla="*/ 898405 w 894721"/>
                <a:gd name="connsiteY98" fmla="*/ 311084 h 605252"/>
                <a:gd name="connsiteX99" fmla="*/ 894590 w 894721"/>
                <a:gd name="connsiteY99" fmla="*/ 265032 h 605252"/>
                <a:gd name="connsiteX100" fmla="*/ 888800 w 894721"/>
                <a:gd name="connsiteY100" fmla="*/ 274637 h 60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894721" h="605252">
                  <a:moveTo>
                    <a:pt x="889063" y="274769"/>
                  </a:moveTo>
                  <a:cubicBezTo>
                    <a:pt x="889063" y="274769"/>
                    <a:pt x="875643" y="295821"/>
                    <a:pt x="868011" y="274769"/>
                  </a:cubicBezTo>
                  <a:cubicBezTo>
                    <a:pt x="860380" y="253716"/>
                    <a:pt x="885248" y="244111"/>
                    <a:pt x="889063" y="234506"/>
                  </a:cubicBezTo>
                  <a:cubicBezTo>
                    <a:pt x="892879" y="224901"/>
                    <a:pt x="883274" y="209507"/>
                    <a:pt x="869853" y="182665"/>
                  </a:cubicBezTo>
                  <a:cubicBezTo>
                    <a:pt x="856432" y="155823"/>
                    <a:pt x="864064" y="105956"/>
                    <a:pt x="875643" y="71351"/>
                  </a:cubicBezTo>
                  <a:cubicBezTo>
                    <a:pt x="883142" y="48852"/>
                    <a:pt x="879327" y="23852"/>
                    <a:pt x="877748" y="168"/>
                  </a:cubicBezTo>
                  <a:cubicBezTo>
                    <a:pt x="853275" y="-227"/>
                    <a:pt x="828670" y="37"/>
                    <a:pt x="824459" y="1352"/>
                  </a:cubicBezTo>
                  <a:cubicBezTo>
                    <a:pt x="820380" y="3326"/>
                    <a:pt x="812354" y="4642"/>
                    <a:pt x="800381" y="6615"/>
                  </a:cubicBezTo>
                  <a:cubicBezTo>
                    <a:pt x="795118" y="7405"/>
                    <a:pt x="786434" y="8852"/>
                    <a:pt x="784723" y="9642"/>
                  </a:cubicBezTo>
                  <a:cubicBezTo>
                    <a:pt x="779592" y="12142"/>
                    <a:pt x="761303" y="21615"/>
                    <a:pt x="745776" y="30957"/>
                  </a:cubicBezTo>
                  <a:cubicBezTo>
                    <a:pt x="741961" y="33194"/>
                    <a:pt x="738934" y="35431"/>
                    <a:pt x="736040" y="37536"/>
                  </a:cubicBezTo>
                  <a:cubicBezTo>
                    <a:pt x="726698" y="44378"/>
                    <a:pt x="718540" y="50299"/>
                    <a:pt x="700383" y="47404"/>
                  </a:cubicBezTo>
                  <a:cubicBezTo>
                    <a:pt x="687620" y="45299"/>
                    <a:pt x="677225" y="34905"/>
                    <a:pt x="668015" y="25562"/>
                  </a:cubicBezTo>
                  <a:cubicBezTo>
                    <a:pt x="661831" y="19378"/>
                    <a:pt x="654199" y="11615"/>
                    <a:pt x="649989" y="11615"/>
                  </a:cubicBezTo>
                  <a:cubicBezTo>
                    <a:pt x="642884" y="11615"/>
                    <a:pt x="628015" y="19773"/>
                    <a:pt x="617094" y="25694"/>
                  </a:cubicBezTo>
                  <a:cubicBezTo>
                    <a:pt x="604595" y="32405"/>
                    <a:pt x="597884" y="35957"/>
                    <a:pt x="592490" y="35957"/>
                  </a:cubicBezTo>
                  <a:cubicBezTo>
                    <a:pt x="591174" y="35957"/>
                    <a:pt x="559201" y="35825"/>
                    <a:pt x="553280" y="22536"/>
                  </a:cubicBezTo>
                  <a:cubicBezTo>
                    <a:pt x="552359" y="20299"/>
                    <a:pt x="547885" y="15036"/>
                    <a:pt x="544201" y="11089"/>
                  </a:cubicBezTo>
                  <a:cubicBezTo>
                    <a:pt x="540648" y="15826"/>
                    <a:pt x="536833" y="21747"/>
                    <a:pt x="536438" y="23852"/>
                  </a:cubicBezTo>
                  <a:cubicBezTo>
                    <a:pt x="536438" y="36352"/>
                    <a:pt x="498281" y="53325"/>
                    <a:pt x="493807" y="53851"/>
                  </a:cubicBezTo>
                  <a:cubicBezTo>
                    <a:pt x="491044" y="54246"/>
                    <a:pt x="486571" y="53983"/>
                    <a:pt x="479860" y="53851"/>
                  </a:cubicBezTo>
                  <a:cubicBezTo>
                    <a:pt x="473413" y="53588"/>
                    <a:pt x="464861" y="53325"/>
                    <a:pt x="461702" y="53851"/>
                  </a:cubicBezTo>
                  <a:cubicBezTo>
                    <a:pt x="452492" y="55562"/>
                    <a:pt x="435782" y="60035"/>
                    <a:pt x="431308" y="62272"/>
                  </a:cubicBezTo>
                  <a:cubicBezTo>
                    <a:pt x="430651" y="63588"/>
                    <a:pt x="429466" y="66088"/>
                    <a:pt x="428677" y="67930"/>
                  </a:cubicBezTo>
                  <a:cubicBezTo>
                    <a:pt x="421177" y="84509"/>
                    <a:pt x="405519" y="119114"/>
                    <a:pt x="378941" y="119114"/>
                  </a:cubicBezTo>
                  <a:cubicBezTo>
                    <a:pt x="354862" y="119114"/>
                    <a:pt x="330652" y="111614"/>
                    <a:pt x="318942" y="107930"/>
                  </a:cubicBezTo>
                  <a:cubicBezTo>
                    <a:pt x="317100" y="107403"/>
                    <a:pt x="315653" y="106877"/>
                    <a:pt x="314600" y="106614"/>
                  </a:cubicBezTo>
                  <a:cubicBezTo>
                    <a:pt x="311837" y="105824"/>
                    <a:pt x="309469" y="104640"/>
                    <a:pt x="306705" y="103061"/>
                  </a:cubicBezTo>
                  <a:cubicBezTo>
                    <a:pt x="299995" y="99508"/>
                    <a:pt x="291179" y="94772"/>
                    <a:pt x="274074" y="95956"/>
                  </a:cubicBezTo>
                  <a:cubicBezTo>
                    <a:pt x="256180" y="97272"/>
                    <a:pt x="227101" y="90561"/>
                    <a:pt x="198944" y="83851"/>
                  </a:cubicBezTo>
                  <a:lnTo>
                    <a:pt x="198286" y="83851"/>
                  </a:lnTo>
                  <a:cubicBezTo>
                    <a:pt x="183418" y="80167"/>
                    <a:pt x="169471" y="76877"/>
                    <a:pt x="158945" y="75430"/>
                  </a:cubicBezTo>
                  <a:cubicBezTo>
                    <a:pt x="146445" y="73588"/>
                    <a:pt x="139471" y="74378"/>
                    <a:pt x="133945" y="75035"/>
                  </a:cubicBezTo>
                  <a:cubicBezTo>
                    <a:pt x="126051" y="75956"/>
                    <a:pt x="119340" y="76746"/>
                    <a:pt x="107104" y="70430"/>
                  </a:cubicBezTo>
                  <a:cubicBezTo>
                    <a:pt x="89078" y="61220"/>
                    <a:pt x="81314" y="59904"/>
                    <a:pt x="75657" y="59772"/>
                  </a:cubicBezTo>
                  <a:cubicBezTo>
                    <a:pt x="73288" y="59641"/>
                    <a:pt x="70657" y="60167"/>
                    <a:pt x="68157" y="60825"/>
                  </a:cubicBezTo>
                  <a:lnTo>
                    <a:pt x="66709" y="61220"/>
                  </a:lnTo>
                  <a:cubicBezTo>
                    <a:pt x="61446" y="62404"/>
                    <a:pt x="56578" y="63457"/>
                    <a:pt x="52104" y="61483"/>
                  </a:cubicBezTo>
                  <a:cubicBezTo>
                    <a:pt x="50394" y="60694"/>
                    <a:pt x="47762" y="59904"/>
                    <a:pt x="45262" y="59115"/>
                  </a:cubicBezTo>
                  <a:cubicBezTo>
                    <a:pt x="43157" y="58457"/>
                    <a:pt x="41052" y="57799"/>
                    <a:pt x="38684" y="57009"/>
                  </a:cubicBezTo>
                  <a:cubicBezTo>
                    <a:pt x="37368" y="56746"/>
                    <a:pt x="31973" y="57009"/>
                    <a:pt x="25263" y="58062"/>
                  </a:cubicBezTo>
                  <a:cubicBezTo>
                    <a:pt x="22631" y="84904"/>
                    <a:pt x="6052" y="124640"/>
                    <a:pt x="6052" y="124640"/>
                  </a:cubicBezTo>
                  <a:cubicBezTo>
                    <a:pt x="6052" y="124640"/>
                    <a:pt x="17500" y="141218"/>
                    <a:pt x="21447" y="164244"/>
                  </a:cubicBezTo>
                  <a:cubicBezTo>
                    <a:pt x="24210" y="180954"/>
                    <a:pt x="13421" y="200954"/>
                    <a:pt x="0" y="214112"/>
                  </a:cubicBezTo>
                  <a:cubicBezTo>
                    <a:pt x="15789" y="213849"/>
                    <a:pt x="30921" y="213191"/>
                    <a:pt x="36315" y="212138"/>
                  </a:cubicBezTo>
                  <a:cubicBezTo>
                    <a:pt x="46973" y="210033"/>
                    <a:pt x="54473" y="203586"/>
                    <a:pt x="55394" y="202533"/>
                  </a:cubicBezTo>
                  <a:cubicBezTo>
                    <a:pt x="56446" y="200954"/>
                    <a:pt x="58025" y="198586"/>
                    <a:pt x="74999" y="193060"/>
                  </a:cubicBezTo>
                  <a:cubicBezTo>
                    <a:pt x="77630" y="192270"/>
                    <a:pt x="80525" y="192665"/>
                    <a:pt x="82762" y="194375"/>
                  </a:cubicBezTo>
                  <a:cubicBezTo>
                    <a:pt x="87367" y="197928"/>
                    <a:pt x="90525" y="200428"/>
                    <a:pt x="92630" y="202533"/>
                  </a:cubicBezTo>
                  <a:cubicBezTo>
                    <a:pt x="98946" y="199375"/>
                    <a:pt x="110919" y="193981"/>
                    <a:pt x="112498" y="193323"/>
                  </a:cubicBezTo>
                  <a:cubicBezTo>
                    <a:pt x="118551" y="190691"/>
                    <a:pt x="130261" y="192007"/>
                    <a:pt x="134998" y="192665"/>
                  </a:cubicBezTo>
                  <a:cubicBezTo>
                    <a:pt x="137498" y="193060"/>
                    <a:pt x="139734" y="194507"/>
                    <a:pt x="141050" y="196612"/>
                  </a:cubicBezTo>
                  <a:cubicBezTo>
                    <a:pt x="142366" y="198717"/>
                    <a:pt x="142761" y="201349"/>
                    <a:pt x="141971" y="203849"/>
                  </a:cubicBezTo>
                  <a:cubicBezTo>
                    <a:pt x="141050" y="206744"/>
                    <a:pt x="140261" y="210296"/>
                    <a:pt x="139734" y="213059"/>
                  </a:cubicBezTo>
                  <a:cubicBezTo>
                    <a:pt x="141577" y="213059"/>
                    <a:pt x="143682" y="213059"/>
                    <a:pt x="145787" y="213059"/>
                  </a:cubicBezTo>
                  <a:lnTo>
                    <a:pt x="147497" y="213059"/>
                  </a:lnTo>
                  <a:cubicBezTo>
                    <a:pt x="186707" y="212138"/>
                    <a:pt x="229864" y="211875"/>
                    <a:pt x="244864" y="219112"/>
                  </a:cubicBezTo>
                  <a:cubicBezTo>
                    <a:pt x="263680" y="228190"/>
                    <a:pt x="301179" y="248453"/>
                    <a:pt x="301442" y="248717"/>
                  </a:cubicBezTo>
                  <a:cubicBezTo>
                    <a:pt x="303153" y="249637"/>
                    <a:pt x="304469" y="251085"/>
                    <a:pt x="305258" y="252927"/>
                  </a:cubicBezTo>
                  <a:cubicBezTo>
                    <a:pt x="305521" y="253585"/>
                    <a:pt x="312363" y="268321"/>
                    <a:pt x="331310" y="272927"/>
                  </a:cubicBezTo>
                  <a:cubicBezTo>
                    <a:pt x="336968" y="274242"/>
                    <a:pt x="343152" y="275690"/>
                    <a:pt x="349205" y="277006"/>
                  </a:cubicBezTo>
                  <a:lnTo>
                    <a:pt x="350257" y="277269"/>
                  </a:lnTo>
                  <a:cubicBezTo>
                    <a:pt x="374599" y="282663"/>
                    <a:pt x="389862" y="286216"/>
                    <a:pt x="396835" y="292005"/>
                  </a:cubicBezTo>
                  <a:cubicBezTo>
                    <a:pt x="400782" y="295295"/>
                    <a:pt x="413151" y="304373"/>
                    <a:pt x="424072" y="312400"/>
                  </a:cubicBezTo>
                  <a:lnTo>
                    <a:pt x="424466" y="312663"/>
                  </a:lnTo>
                  <a:cubicBezTo>
                    <a:pt x="436045" y="321215"/>
                    <a:pt x="443282" y="326610"/>
                    <a:pt x="445519" y="328452"/>
                  </a:cubicBezTo>
                  <a:cubicBezTo>
                    <a:pt x="447624" y="330294"/>
                    <a:pt x="450124" y="333452"/>
                    <a:pt x="455650" y="340557"/>
                  </a:cubicBezTo>
                  <a:cubicBezTo>
                    <a:pt x="463939" y="351346"/>
                    <a:pt x="476571" y="367662"/>
                    <a:pt x="489202" y="379109"/>
                  </a:cubicBezTo>
                  <a:cubicBezTo>
                    <a:pt x="498544" y="387530"/>
                    <a:pt x="506044" y="398451"/>
                    <a:pt x="513281" y="409108"/>
                  </a:cubicBezTo>
                  <a:cubicBezTo>
                    <a:pt x="521175" y="420424"/>
                    <a:pt x="529201" y="432134"/>
                    <a:pt x="535780" y="434239"/>
                  </a:cubicBezTo>
                  <a:cubicBezTo>
                    <a:pt x="547885" y="437924"/>
                    <a:pt x="564201" y="439898"/>
                    <a:pt x="574990" y="441213"/>
                  </a:cubicBezTo>
                  <a:lnTo>
                    <a:pt x="575780" y="441213"/>
                  </a:lnTo>
                  <a:cubicBezTo>
                    <a:pt x="578806" y="441739"/>
                    <a:pt x="581306" y="442002"/>
                    <a:pt x="583148" y="442266"/>
                  </a:cubicBezTo>
                  <a:cubicBezTo>
                    <a:pt x="586042" y="442661"/>
                    <a:pt x="592227" y="442266"/>
                    <a:pt x="598279" y="442002"/>
                  </a:cubicBezTo>
                  <a:cubicBezTo>
                    <a:pt x="607226" y="441476"/>
                    <a:pt x="616437" y="440950"/>
                    <a:pt x="623016" y="442266"/>
                  </a:cubicBezTo>
                  <a:lnTo>
                    <a:pt x="623937" y="442266"/>
                  </a:lnTo>
                  <a:cubicBezTo>
                    <a:pt x="660910" y="449371"/>
                    <a:pt x="664331" y="450818"/>
                    <a:pt x="666830" y="452792"/>
                  </a:cubicBezTo>
                  <a:cubicBezTo>
                    <a:pt x="667094" y="452792"/>
                    <a:pt x="667751" y="453187"/>
                    <a:pt x="668804" y="453581"/>
                  </a:cubicBezTo>
                  <a:lnTo>
                    <a:pt x="670514" y="454239"/>
                  </a:lnTo>
                  <a:cubicBezTo>
                    <a:pt x="680251" y="458450"/>
                    <a:pt x="688014" y="462134"/>
                    <a:pt x="690777" y="468318"/>
                  </a:cubicBezTo>
                  <a:cubicBezTo>
                    <a:pt x="693146" y="473581"/>
                    <a:pt x="697093" y="482791"/>
                    <a:pt x="697093" y="482923"/>
                  </a:cubicBezTo>
                  <a:cubicBezTo>
                    <a:pt x="698014" y="485291"/>
                    <a:pt x="698014" y="487923"/>
                    <a:pt x="696830" y="490160"/>
                  </a:cubicBezTo>
                  <a:cubicBezTo>
                    <a:pt x="696567" y="490686"/>
                    <a:pt x="690251" y="502922"/>
                    <a:pt x="675514" y="512265"/>
                  </a:cubicBezTo>
                  <a:cubicBezTo>
                    <a:pt x="661699" y="520948"/>
                    <a:pt x="650778" y="531080"/>
                    <a:pt x="649463" y="533975"/>
                  </a:cubicBezTo>
                  <a:cubicBezTo>
                    <a:pt x="648541" y="540027"/>
                    <a:pt x="645910" y="559369"/>
                    <a:pt x="645910" y="563053"/>
                  </a:cubicBezTo>
                  <a:cubicBezTo>
                    <a:pt x="646173" y="564632"/>
                    <a:pt x="646699" y="568580"/>
                    <a:pt x="647620" y="576606"/>
                  </a:cubicBezTo>
                  <a:lnTo>
                    <a:pt x="647884" y="579368"/>
                  </a:lnTo>
                  <a:cubicBezTo>
                    <a:pt x="648410" y="583447"/>
                    <a:pt x="648804" y="587132"/>
                    <a:pt x="649068" y="588842"/>
                  </a:cubicBezTo>
                  <a:cubicBezTo>
                    <a:pt x="650515" y="591211"/>
                    <a:pt x="654989" y="597131"/>
                    <a:pt x="656962" y="599237"/>
                  </a:cubicBezTo>
                  <a:cubicBezTo>
                    <a:pt x="662094" y="601605"/>
                    <a:pt x="674067" y="607921"/>
                    <a:pt x="677357" y="609631"/>
                  </a:cubicBezTo>
                  <a:lnTo>
                    <a:pt x="689067" y="613184"/>
                  </a:lnTo>
                  <a:cubicBezTo>
                    <a:pt x="715382" y="575684"/>
                    <a:pt x="740382" y="548580"/>
                    <a:pt x="764066" y="525948"/>
                  </a:cubicBezTo>
                  <a:cubicBezTo>
                    <a:pt x="806302" y="485686"/>
                    <a:pt x="813933" y="497133"/>
                    <a:pt x="833143" y="493318"/>
                  </a:cubicBezTo>
                  <a:cubicBezTo>
                    <a:pt x="852353" y="489502"/>
                    <a:pt x="846564" y="466476"/>
                    <a:pt x="850380" y="453055"/>
                  </a:cubicBezTo>
                  <a:cubicBezTo>
                    <a:pt x="854196" y="439634"/>
                    <a:pt x="827354" y="449239"/>
                    <a:pt x="823538" y="439766"/>
                  </a:cubicBezTo>
                  <a:cubicBezTo>
                    <a:pt x="819723" y="430292"/>
                    <a:pt x="831170" y="437661"/>
                    <a:pt x="842749" y="439634"/>
                  </a:cubicBezTo>
                  <a:cubicBezTo>
                    <a:pt x="854196" y="441608"/>
                    <a:pt x="854196" y="424240"/>
                    <a:pt x="859985" y="389767"/>
                  </a:cubicBezTo>
                  <a:cubicBezTo>
                    <a:pt x="865775" y="355293"/>
                    <a:pt x="848538" y="318847"/>
                    <a:pt x="873406" y="311084"/>
                  </a:cubicBezTo>
                  <a:cubicBezTo>
                    <a:pt x="898405" y="303452"/>
                    <a:pt x="886827" y="318715"/>
                    <a:pt x="898405" y="311084"/>
                  </a:cubicBezTo>
                  <a:cubicBezTo>
                    <a:pt x="909852" y="303452"/>
                    <a:pt x="894590" y="265032"/>
                    <a:pt x="894590" y="265032"/>
                  </a:cubicBezTo>
                  <a:lnTo>
                    <a:pt x="888800" y="274637"/>
                  </a:ln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CF07FD52-5F6A-1EC7-24F7-00D63D8CE00B}"/>
                </a:ext>
              </a:extLst>
            </p:cNvPr>
            <p:cNvSpPr/>
            <p:nvPr/>
          </p:nvSpPr>
          <p:spPr>
            <a:xfrm>
              <a:off x="4843193" y="6622974"/>
              <a:ext cx="1078928" cy="723672"/>
            </a:xfrm>
            <a:custGeom>
              <a:avLst/>
              <a:gdLst>
                <a:gd name="connsiteX0" fmla="*/ 1075113 w 1078928"/>
                <a:gd name="connsiteY0" fmla="*/ 496044 h 723671"/>
                <a:gd name="connsiteX1" fmla="*/ 1066297 w 1078928"/>
                <a:gd name="connsiteY1" fmla="*/ 480123 h 723671"/>
                <a:gd name="connsiteX2" fmla="*/ 1066166 w 1078928"/>
                <a:gd name="connsiteY2" fmla="*/ 474992 h 723671"/>
                <a:gd name="connsiteX3" fmla="*/ 1056824 w 1078928"/>
                <a:gd name="connsiteY3" fmla="*/ 458018 h 723671"/>
                <a:gd name="connsiteX4" fmla="*/ 1009324 w 1078928"/>
                <a:gd name="connsiteY4" fmla="*/ 465518 h 723671"/>
                <a:gd name="connsiteX5" fmla="*/ 998535 w 1078928"/>
                <a:gd name="connsiteY5" fmla="*/ 460650 h 723671"/>
                <a:gd name="connsiteX6" fmla="*/ 994456 w 1078928"/>
                <a:gd name="connsiteY6" fmla="*/ 405256 h 723671"/>
                <a:gd name="connsiteX7" fmla="*/ 995377 w 1078928"/>
                <a:gd name="connsiteY7" fmla="*/ 396441 h 723671"/>
                <a:gd name="connsiteX8" fmla="*/ 993404 w 1078928"/>
                <a:gd name="connsiteY8" fmla="*/ 393546 h 723671"/>
                <a:gd name="connsiteX9" fmla="*/ 887748 w 1078928"/>
                <a:gd name="connsiteY9" fmla="*/ 384467 h 723671"/>
                <a:gd name="connsiteX10" fmla="*/ 888142 w 1078928"/>
                <a:gd name="connsiteY10" fmla="*/ 337099 h 723671"/>
                <a:gd name="connsiteX11" fmla="*/ 892616 w 1078928"/>
                <a:gd name="connsiteY11" fmla="*/ 316442 h 723671"/>
                <a:gd name="connsiteX12" fmla="*/ 824854 w 1078928"/>
                <a:gd name="connsiteY12" fmla="*/ 237496 h 723671"/>
                <a:gd name="connsiteX13" fmla="*/ 819591 w 1078928"/>
                <a:gd name="connsiteY13" fmla="*/ 170524 h 723671"/>
                <a:gd name="connsiteX14" fmla="*/ 822486 w 1078928"/>
                <a:gd name="connsiteY14" fmla="*/ 146182 h 723671"/>
                <a:gd name="connsiteX15" fmla="*/ 803802 w 1078928"/>
                <a:gd name="connsiteY15" fmla="*/ 117235 h 723671"/>
                <a:gd name="connsiteX16" fmla="*/ 783276 w 1078928"/>
                <a:gd name="connsiteY16" fmla="*/ 89472 h 723671"/>
                <a:gd name="connsiteX17" fmla="*/ 772223 w 1078928"/>
                <a:gd name="connsiteY17" fmla="*/ 71578 h 723671"/>
                <a:gd name="connsiteX18" fmla="*/ 744460 w 1078928"/>
                <a:gd name="connsiteY18" fmla="*/ 73420 h 723671"/>
                <a:gd name="connsiteX19" fmla="*/ 727487 w 1078928"/>
                <a:gd name="connsiteY19" fmla="*/ 76183 h 723671"/>
                <a:gd name="connsiteX20" fmla="*/ 705777 w 1078928"/>
                <a:gd name="connsiteY20" fmla="*/ 77104 h 723671"/>
                <a:gd name="connsiteX21" fmla="*/ 669988 w 1078928"/>
                <a:gd name="connsiteY21" fmla="*/ 78025 h 723671"/>
                <a:gd name="connsiteX22" fmla="*/ 628541 w 1078928"/>
                <a:gd name="connsiteY22" fmla="*/ 64472 h 723671"/>
                <a:gd name="connsiteX23" fmla="*/ 626305 w 1078928"/>
                <a:gd name="connsiteY23" fmla="*/ 63683 h 723671"/>
                <a:gd name="connsiteX24" fmla="*/ 619989 w 1078928"/>
                <a:gd name="connsiteY24" fmla="*/ 61315 h 723671"/>
                <a:gd name="connsiteX25" fmla="*/ 586700 w 1078928"/>
                <a:gd name="connsiteY25" fmla="*/ 40394 h 723671"/>
                <a:gd name="connsiteX26" fmla="*/ 546701 w 1078928"/>
                <a:gd name="connsiteY26" fmla="*/ 24079 h 723671"/>
                <a:gd name="connsiteX27" fmla="*/ 512228 w 1078928"/>
                <a:gd name="connsiteY27" fmla="*/ 22895 h 723671"/>
                <a:gd name="connsiteX28" fmla="*/ 485518 w 1078928"/>
                <a:gd name="connsiteY28" fmla="*/ 23421 h 723671"/>
                <a:gd name="connsiteX29" fmla="*/ 446308 w 1078928"/>
                <a:gd name="connsiteY29" fmla="*/ 12237 h 723671"/>
                <a:gd name="connsiteX30" fmla="*/ 424861 w 1078928"/>
                <a:gd name="connsiteY30" fmla="*/ 0 h 723671"/>
                <a:gd name="connsiteX31" fmla="*/ 417756 w 1078928"/>
                <a:gd name="connsiteY31" fmla="*/ 15789 h 723671"/>
                <a:gd name="connsiteX32" fmla="*/ 388019 w 1078928"/>
                <a:gd name="connsiteY32" fmla="*/ 23552 h 723671"/>
                <a:gd name="connsiteX33" fmla="*/ 386835 w 1078928"/>
                <a:gd name="connsiteY33" fmla="*/ 23552 h 723671"/>
                <a:gd name="connsiteX34" fmla="*/ 382230 w 1078928"/>
                <a:gd name="connsiteY34" fmla="*/ 23552 h 723671"/>
                <a:gd name="connsiteX35" fmla="*/ 365520 w 1078928"/>
                <a:gd name="connsiteY35" fmla="*/ 24736 h 723671"/>
                <a:gd name="connsiteX36" fmla="*/ 318152 w 1078928"/>
                <a:gd name="connsiteY36" fmla="*/ 26447 h 723671"/>
                <a:gd name="connsiteX37" fmla="*/ 254337 w 1078928"/>
                <a:gd name="connsiteY37" fmla="*/ 13026 h 723671"/>
                <a:gd name="connsiteX38" fmla="*/ 200654 w 1078928"/>
                <a:gd name="connsiteY38" fmla="*/ 46841 h 723671"/>
                <a:gd name="connsiteX39" fmla="*/ 166050 w 1078928"/>
                <a:gd name="connsiteY39" fmla="*/ 88946 h 723671"/>
                <a:gd name="connsiteX40" fmla="*/ 165523 w 1078928"/>
                <a:gd name="connsiteY40" fmla="*/ 91183 h 723671"/>
                <a:gd name="connsiteX41" fmla="*/ 144734 w 1078928"/>
                <a:gd name="connsiteY41" fmla="*/ 141971 h 723671"/>
                <a:gd name="connsiteX42" fmla="*/ 143287 w 1078928"/>
                <a:gd name="connsiteY42" fmla="*/ 144340 h 723671"/>
                <a:gd name="connsiteX43" fmla="*/ 120919 w 1078928"/>
                <a:gd name="connsiteY43" fmla="*/ 162366 h 723671"/>
                <a:gd name="connsiteX44" fmla="*/ 107366 w 1078928"/>
                <a:gd name="connsiteY44" fmla="*/ 167234 h 723671"/>
                <a:gd name="connsiteX45" fmla="*/ 98288 w 1078928"/>
                <a:gd name="connsiteY45" fmla="*/ 203154 h 723671"/>
                <a:gd name="connsiteX46" fmla="*/ 90130 w 1078928"/>
                <a:gd name="connsiteY46" fmla="*/ 229470 h 723671"/>
                <a:gd name="connsiteX47" fmla="*/ 87762 w 1078928"/>
                <a:gd name="connsiteY47" fmla="*/ 235522 h 723671"/>
                <a:gd name="connsiteX48" fmla="*/ 66709 w 1078928"/>
                <a:gd name="connsiteY48" fmla="*/ 262890 h 723671"/>
                <a:gd name="connsiteX49" fmla="*/ 42499 w 1078928"/>
                <a:gd name="connsiteY49" fmla="*/ 271311 h 723671"/>
                <a:gd name="connsiteX50" fmla="*/ 0 w 1078928"/>
                <a:gd name="connsiteY50" fmla="*/ 554333 h 723671"/>
                <a:gd name="connsiteX51" fmla="*/ 31973 w 1078928"/>
                <a:gd name="connsiteY51" fmla="*/ 565780 h 723671"/>
                <a:gd name="connsiteX52" fmla="*/ 74209 w 1078928"/>
                <a:gd name="connsiteY52" fmla="*/ 529991 h 723671"/>
                <a:gd name="connsiteX53" fmla="*/ 80656 w 1078928"/>
                <a:gd name="connsiteY53" fmla="*/ 555517 h 723671"/>
                <a:gd name="connsiteX54" fmla="*/ 110130 w 1078928"/>
                <a:gd name="connsiteY54" fmla="*/ 553017 h 723671"/>
                <a:gd name="connsiteX55" fmla="*/ 156444 w 1078928"/>
                <a:gd name="connsiteY55" fmla="*/ 669857 h 723671"/>
                <a:gd name="connsiteX56" fmla="*/ 176576 w 1078928"/>
                <a:gd name="connsiteY56" fmla="*/ 669857 h 723671"/>
                <a:gd name="connsiteX57" fmla="*/ 182365 w 1078928"/>
                <a:gd name="connsiteY57" fmla="*/ 671699 h 723671"/>
                <a:gd name="connsiteX58" fmla="*/ 190391 w 1078928"/>
                <a:gd name="connsiteY58" fmla="*/ 674462 h 723671"/>
                <a:gd name="connsiteX59" fmla="*/ 194997 w 1078928"/>
                <a:gd name="connsiteY59" fmla="*/ 673541 h 723671"/>
                <a:gd name="connsiteX60" fmla="*/ 208154 w 1078928"/>
                <a:gd name="connsiteY60" fmla="*/ 671699 h 723671"/>
                <a:gd name="connsiteX61" fmla="*/ 247101 w 1078928"/>
                <a:gd name="connsiteY61" fmla="*/ 684330 h 723671"/>
                <a:gd name="connsiteX62" fmla="*/ 264074 w 1078928"/>
                <a:gd name="connsiteY62" fmla="*/ 687093 h 723671"/>
                <a:gd name="connsiteX63" fmla="*/ 293679 w 1078928"/>
                <a:gd name="connsiteY63" fmla="*/ 687620 h 723671"/>
                <a:gd name="connsiteX64" fmla="*/ 334468 w 1078928"/>
                <a:gd name="connsiteY64" fmla="*/ 696172 h 723671"/>
                <a:gd name="connsiteX65" fmla="*/ 334731 w 1078928"/>
                <a:gd name="connsiteY65" fmla="*/ 696172 h 723671"/>
                <a:gd name="connsiteX66" fmla="*/ 404993 w 1078928"/>
                <a:gd name="connsiteY66" fmla="*/ 708014 h 723671"/>
                <a:gd name="connsiteX67" fmla="*/ 446966 w 1078928"/>
                <a:gd name="connsiteY67" fmla="*/ 716961 h 723671"/>
                <a:gd name="connsiteX68" fmla="*/ 451439 w 1078928"/>
                <a:gd name="connsiteY68" fmla="*/ 719066 h 723671"/>
                <a:gd name="connsiteX69" fmla="*/ 456308 w 1078928"/>
                <a:gd name="connsiteY69" fmla="*/ 720514 h 723671"/>
                <a:gd name="connsiteX70" fmla="*/ 511175 w 1078928"/>
                <a:gd name="connsiteY70" fmla="*/ 730909 h 723671"/>
                <a:gd name="connsiteX71" fmla="*/ 545122 w 1078928"/>
                <a:gd name="connsiteY71" fmla="*/ 689857 h 723671"/>
                <a:gd name="connsiteX72" fmla="*/ 551043 w 1078928"/>
                <a:gd name="connsiteY72" fmla="*/ 679067 h 723671"/>
                <a:gd name="connsiteX73" fmla="*/ 590779 w 1078928"/>
                <a:gd name="connsiteY73" fmla="*/ 665778 h 723671"/>
                <a:gd name="connsiteX74" fmla="*/ 612621 w 1078928"/>
                <a:gd name="connsiteY74" fmla="*/ 665515 h 723671"/>
                <a:gd name="connsiteX75" fmla="*/ 613279 w 1078928"/>
                <a:gd name="connsiteY75" fmla="*/ 665515 h 723671"/>
                <a:gd name="connsiteX76" fmla="*/ 623936 w 1078928"/>
                <a:gd name="connsiteY76" fmla="*/ 665646 h 723671"/>
                <a:gd name="connsiteX77" fmla="*/ 651962 w 1078928"/>
                <a:gd name="connsiteY77" fmla="*/ 649068 h 723671"/>
                <a:gd name="connsiteX78" fmla="*/ 672751 w 1078928"/>
                <a:gd name="connsiteY78" fmla="*/ 619989 h 723671"/>
                <a:gd name="connsiteX79" fmla="*/ 675120 w 1078928"/>
                <a:gd name="connsiteY79" fmla="*/ 619594 h 723671"/>
                <a:gd name="connsiteX80" fmla="*/ 700646 w 1078928"/>
                <a:gd name="connsiteY80" fmla="*/ 643278 h 723671"/>
                <a:gd name="connsiteX81" fmla="*/ 724856 w 1078928"/>
                <a:gd name="connsiteY81" fmla="*/ 647620 h 723671"/>
                <a:gd name="connsiteX82" fmla="*/ 741171 w 1078928"/>
                <a:gd name="connsiteY82" fmla="*/ 639463 h 723671"/>
                <a:gd name="connsiteX83" fmla="*/ 782355 w 1078928"/>
                <a:gd name="connsiteY83" fmla="*/ 623279 h 723671"/>
                <a:gd name="connsiteX84" fmla="*/ 812749 w 1078928"/>
                <a:gd name="connsiteY84" fmla="*/ 642226 h 723671"/>
                <a:gd name="connsiteX85" fmla="*/ 835512 w 1078928"/>
                <a:gd name="connsiteY85" fmla="*/ 659199 h 723671"/>
                <a:gd name="connsiteX86" fmla="*/ 858274 w 1078928"/>
                <a:gd name="connsiteY86" fmla="*/ 652489 h 723671"/>
                <a:gd name="connsiteX87" fmla="*/ 869327 w 1078928"/>
                <a:gd name="connsiteY87" fmla="*/ 644989 h 723671"/>
                <a:gd name="connsiteX88" fmla="*/ 909589 w 1078928"/>
                <a:gd name="connsiteY88" fmla="*/ 622884 h 723671"/>
                <a:gd name="connsiteX89" fmla="*/ 930115 w 1078928"/>
                <a:gd name="connsiteY89" fmla="*/ 618410 h 723671"/>
                <a:gd name="connsiteX90" fmla="*/ 950115 w 1078928"/>
                <a:gd name="connsiteY90" fmla="*/ 614463 h 723671"/>
                <a:gd name="connsiteX91" fmla="*/ 1009851 w 1078928"/>
                <a:gd name="connsiteY91" fmla="*/ 611831 h 723671"/>
                <a:gd name="connsiteX92" fmla="*/ 1011956 w 1078928"/>
                <a:gd name="connsiteY92" fmla="*/ 592884 h 723671"/>
                <a:gd name="connsiteX93" fmla="*/ 1040771 w 1078928"/>
                <a:gd name="connsiteY93" fmla="*/ 541043 h 723671"/>
                <a:gd name="connsiteX94" fmla="*/ 1004324 w 1078928"/>
                <a:gd name="connsiteY94" fmla="*/ 527622 h 723671"/>
                <a:gd name="connsiteX95" fmla="*/ 1027350 w 1078928"/>
                <a:gd name="connsiteY95" fmla="*/ 516175 h 723671"/>
                <a:gd name="connsiteX96" fmla="*/ 1042745 w 1078928"/>
                <a:gd name="connsiteY96" fmla="*/ 506570 h 723671"/>
                <a:gd name="connsiteX97" fmla="*/ 1073402 w 1078928"/>
                <a:gd name="connsiteY97" fmla="*/ 516175 h 723671"/>
                <a:gd name="connsiteX98" fmla="*/ 1087086 w 1078928"/>
                <a:gd name="connsiteY98" fmla="*/ 498939 h 723671"/>
                <a:gd name="connsiteX99" fmla="*/ 1086428 w 1078928"/>
                <a:gd name="connsiteY99" fmla="*/ 498939 h 723671"/>
                <a:gd name="connsiteX100" fmla="*/ 1075902 w 1078928"/>
                <a:gd name="connsiteY100" fmla="*/ 495781 h 72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078928" h="723671">
                  <a:moveTo>
                    <a:pt x="1075113" y="496044"/>
                  </a:moveTo>
                  <a:cubicBezTo>
                    <a:pt x="1066823" y="491307"/>
                    <a:pt x="1065639" y="486176"/>
                    <a:pt x="1066297" y="480123"/>
                  </a:cubicBezTo>
                  <a:cubicBezTo>
                    <a:pt x="1066429" y="478544"/>
                    <a:pt x="1066560" y="477229"/>
                    <a:pt x="1066166" y="474992"/>
                  </a:cubicBezTo>
                  <a:cubicBezTo>
                    <a:pt x="1065376" y="470913"/>
                    <a:pt x="1060903" y="463676"/>
                    <a:pt x="1056824" y="458018"/>
                  </a:cubicBezTo>
                  <a:cubicBezTo>
                    <a:pt x="1046561" y="460387"/>
                    <a:pt x="1022745" y="465518"/>
                    <a:pt x="1009324" y="465518"/>
                  </a:cubicBezTo>
                  <a:cubicBezTo>
                    <a:pt x="1005114" y="465518"/>
                    <a:pt x="1001298" y="463808"/>
                    <a:pt x="998535" y="460650"/>
                  </a:cubicBezTo>
                  <a:cubicBezTo>
                    <a:pt x="990114" y="451176"/>
                    <a:pt x="991693" y="429993"/>
                    <a:pt x="994456" y="405256"/>
                  </a:cubicBezTo>
                  <a:cubicBezTo>
                    <a:pt x="994720" y="402493"/>
                    <a:pt x="995246" y="398677"/>
                    <a:pt x="995377" y="396441"/>
                  </a:cubicBezTo>
                  <a:lnTo>
                    <a:pt x="993404" y="393546"/>
                  </a:lnTo>
                  <a:cubicBezTo>
                    <a:pt x="949852" y="392625"/>
                    <a:pt x="896432" y="390256"/>
                    <a:pt x="887748" y="384467"/>
                  </a:cubicBezTo>
                  <a:cubicBezTo>
                    <a:pt x="877879" y="377888"/>
                    <a:pt x="881564" y="362231"/>
                    <a:pt x="888142" y="337099"/>
                  </a:cubicBezTo>
                  <a:cubicBezTo>
                    <a:pt x="890116" y="329863"/>
                    <a:pt x="892879" y="319073"/>
                    <a:pt x="892616" y="316442"/>
                  </a:cubicBezTo>
                  <a:cubicBezTo>
                    <a:pt x="890248" y="310126"/>
                    <a:pt x="854195" y="268680"/>
                    <a:pt x="824854" y="237496"/>
                  </a:cubicBezTo>
                  <a:cubicBezTo>
                    <a:pt x="811302" y="223023"/>
                    <a:pt x="815775" y="195128"/>
                    <a:pt x="819591" y="170524"/>
                  </a:cubicBezTo>
                  <a:cubicBezTo>
                    <a:pt x="821038" y="161181"/>
                    <a:pt x="822486" y="152234"/>
                    <a:pt x="822486" y="146182"/>
                  </a:cubicBezTo>
                  <a:cubicBezTo>
                    <a:pt x="822486" y="128682"/>
                    <a:pt x="816433" y="124472"/>
                    <a:pt x="803802" y="117235"/>
                  </a:cubicBezTo>
                  <a:cubicBezTo>
                    <a:pt x="794328" y="111840"/>
                    <a:pt x="788670" y="100393"/>
                    <a:pt x="783276" y="89472"/>
                  </a:cubicBezTo>
                  <a:cubicBezTo>
                    <a:pt x="779592" y="82104"/>
                    <a:pt x="775907" y="74341"/>
                    <a:pt x="772223" y="71578"/>
                  </a:cubicBezTo>
                  <a:cubicBezTo>
                    <a:pt x="767618" y="68157"/>
                    <a:pt x="753145" y="71446"/>
                    <a:pt x="744460" y="73420"/>
                  </a:cubicBezTo>
                  <a:cubicBezTo>
                    <a:pt x="737882" y="74867"/>
                    <a:pt x="732224" y="76183"/>
                    <a:pt x="727487" y="76183"/>
                  </a:cubicBezTo>
                  <a:cubicBezTo>
                    <a:pt x="723145" y="76183"/>
                    <a:pt x="714330" y="76709"/>
                    <a:pt x="705777" y="77104"/>
                  </a:cubicBezTo>
                  <a:cubicBezTo>
                    <a:pt x="687751" y="78025"/>
                    <a:pt x="675514" y="78683"/>
                    <a:pt x="669988" y="78025"/>
                  </a:cubicBezTo>
                  <a:cubicBezTo>
                    <a:pt x="662620" y="77235"/>
                    <a:pt x="646962" y="71446"/>
                    <a:pt x="628541" y="64472"/>
                  </a:cubicBezTo>
                  <a:lnTo>
                    <a:pt x="626305" y="63683"/>
                  </a:lnTo>
                  <a:cubicBezTo>
                    <a:pt x="623805" y="62762"/>
                    <a:pt x="621700" y="61973"/>
                    <a:pt x="619989" y="61315"/>
                  </a:cubicBezTo>
                  <a:cubicBezTo>
                    <a:pt x="609200" y="57368"/>
                    <a:pt x="590384" y="43157"/>
                    <a:pt x="586700" y="40394"/>
                  </a:cubicBezTo>
                  <a:cubicBezTo>
                    <a:pt x="582621" y="38421"/>
                    <a:pt x="560648" y="28158"/>
                    <a:pt x="546701" y="24079"/>
                  </a:cubicBezTo>
                  <a:cubicBezTo>
                    <a:pt x="538017" y="21579"/>
                    <a:pt x="525517" y="22236"/>
                    <a:pt x="512228" y="22895"/>
                  </a:cubicBezTo>
                  <a:cubicBezTo>
                    <a:pt x="503281" y="23421"/>
                    <a:pt x="494334" y="23815"/>
                    <a:pt x="485518" y="23421"/>
                  </a:cubicBezTo>
                  <a:cubicBezTo>
                    <a:pt x="462229" y="22368"/>
                    <a:pt x="454861" y="18289"/>
                    <a:pt x="446308" y="12237"/>
                  </a:cubicBezTo>
                  <a:cubicBezTo>
                    <a:pt x="442492" y="9474"/>
                    <a:pt x="431571" y="3553"/>
                    <a:pt x="424861" y="0"/>
                  </a:cubicBezTo>
                  <a:cubicBezTo>
                    <a:pt x="422887" y="4474"/>
                    <a:pt x="419072" y="13289"/>
                    <a:pt x="417756" y="15789"/>
                  </a:cubicBezTo>
                  <a:cubicBezTo>
                    <a:pt x="413677" y="23815"/>
                    <a:pt x="402888" y="23684"/>
                    <a:pt x="388019" y="23552"/>
                  </a:cubicBezTo>
                  <a:lnTo>
                    <a:pt x="386835" y="23552"/>
                  </a:lnTo>
                  <a:cubicBezTo>
                    <a:pt x="385256" y="23552"/>
                    <a:pt x="383809" y="23552"/>
                    <a:pt x="382230" y="23552"/>
                  </a:cubicBezTo>
                  <a:cubicBezTo>
                    <a:pt x="378678" y="23552"/>
                    <a:pt x="372625" y="24079"/>
                    <a:pt x="365520" y="24736"/>
                  </a:cubicBezTo>
                  <a:cubicBezTo>
                    <a:pt x="350783" y="26052"/>
                    <a:pt x="332757" y="27763"/>
                    <a:pt x="318152" y="26447"/>
                  </a:cubicBezTo>
                  <a:cubicBezTo>
                    <a:pt x="300653" y="24868"/>
                    <a:pt x="268022" y="16710"/>
                    <a:pt x="254337" y="13026"/>
                  </a:cubicBezTo>
                  <a:cubicBezTo>
                    <a:pt x="247364" y="19342"/>
                    <a:pt x="228812" y="34605"/>
                    <a:pt x="200654" y="46841"/>
                  </a:cubicBezTo>
                  <a:cubicBezTo>
                    <a:pt x="170260" y="59999"/>
                    <a:pt x="166181" y="88683"/>
                    <a:pt x="166050" y="88946"/>
                  </a:cubicBezTo>
                  <a:cubicBezTo>
                    <a:pt x="166050" y="89735"/>
                    <a:pt x="165787" y="90393"/>
                    <a:pt x="165523" y="91183"/>
                  </a:cubicBezTo>
                  <a:lnTo>
                    <a:pt x="144734" y="141971"/>
                  </a:lnTo>
                  <a:cubicBezTo>
                    <a:pt x="144340" y="142892"/>
                    <a:pt x="143945" y="143682"/>
                    <a:pt x="143287" y="144340"/>
                  </a:cubicBezTo>
                  <a:cubicBezTo>
                    <a:pt x="140261" y="147892"/>
                    <a:pt x="129471" y="159866"/>
                    <a:pt x="120919" y="162366"/>
                  </a:cubicBezTo>
                  <a:cubicBezTo>
                    <a:pt x="116972" y="163550"/>
                    <a:pt x="110919" y="165787"/>
                    <a:pt x="107366" y="167234"/>
                  </a:cubicBezTo>
                  <a:cubicBezTo>
                    <a:pt x="104998" y="174865"/>
                    <a:pt x="99735" y="192891"/>
                    <a:pt x="98288" y="203154"/>
                  </a:cubicBezTo>
                  <a:cubicBezTo>
                    <a:pt x="96972" y="213154"/>
                    <a:pt x="93025" y="222496"/>
                    <a:pt x="90130" y="229470"/>
                  </a:cubicBezTo>
                  <a:cubicBezTo>
                    <a:pt x="89340" y="231312"/>
                    <a:pt x="87893" y="234601"/>
                    <a:pt x="87762" y="235522"/>
                  </a:cubicBezTo>
                  <a:cubicBezTo>
                    <a:pt x="87762" y="244338"/>
                    <a:pt x="67893" y="262233"/>
                    <a:pt x="66709" y="262890"/>
                  </a:cubicBezTo>
                  <a:cubicBezTo>
                    <a:pt x="65657" y="263548"/>
                    <a:pt x="63552" y="264996"/>
                    <a:pt x="42499" y="271311"/>
                  </a:cubicBezTo>
                  <a:cubicBezTo>
                    <a:pt x="36184" y="319732"/>
                    <a:pt x="0" y="554333"/>
                    <a:pt x="0" y="554333"/>
                  </a:cubicBezTo>
                  <a:lnTo>
                    <a:pt x="31973" y="565780"/>
                  </a:lnTo>
                  <a:lnTo>
                    <a:pt x="74209" y="529991"/>
                  </a:lnTo>
                  <a:cubicBezTo>
                    <a:pt x="74209" y="529991"/>
                    <a:pt x="79341" y="551701"/>
                    <a:pt x="80656" y="555517"/>
                  </a:cubicBezTo>
                  <a:cubicBezTo>
                    <a:pt x="81972" y="559332"/>
                    <a:pt x="110130" y="553017"/>
                    <a:pt x="110130" y="553017"/>
                  </a:cubicBezTo>
                  <a:cubicBezTo>
                    <a:pt x="110130" y="553017"/>
                    <a:pt x="148945" y="639989"/>
                    <a:pt x="156444" y="669857"/>
                  </a:cubicBezTo>
                  <a:cubicBezTo>
                    <a:pt x="164076" y="668804"/>
                    <a:pt x="172365" y="668410"/>
                    <a:pt x="176576" y="669857"/>
                  </a:cubicBezTo>
                  <a:cubicBezTo>
                    <a:pt x="178550" y="670515"/>
                    <a:pt x="180523" y="671173"/>
                    <a:pt x="182365" y="671699"/>
                  </a:cubicBezTo>
                  <a:cubicBezTo>
                    <a:pt x="185128" y="672620"/>
                    <a:pt x="187891" y="673410"/>
                    <a:pt x="190391" y="674462"/>
                  </a:cubicBezTo>
                  <a:cubicBezTo>
                    <a:pt x="191576" y="674330"/>
                    <a:pt x="193812" y="673804"/>
                    <a:pt x="194997" y="673541"/>
                  </a:cubicBezTo>
                  <a:cubicBezTo>
                    <a:pt x="198681" y="672751"/>
                    <a:pt x="203417" y="671830"/>
                    <a:pt x="208154" y="671699"/>
                  </a:cubicBezTo>
                  <a:cubicBezTo>
                    <a:pt x="218680" y="671962"/>
                    <a:pt x="229996" y="675646"/>
                    <a:pt x="247101" y="684330"/>
                  </a:cubicBezTo>
                  <a:cubicBezTo>
                    <a:pt x="254732" y="688146"/>
                    <a:pt x="257496" y="687883"/>
                    <a:pt x="264074" y="687093"/>
                  </a:cubicBezTo>
                  <a:cubicBezTo>
                    <a:pt x="270259" y="686436"/>
                    <a:pt x="278811" y="685383"/>
                    <a:pt x="293679" y="687620"/>
                  </a:cubicBezTo>
                  <a:cubicBezTo>
                    <a:pt x="304863" y="689330"/>
                    <a:pt x="319205" y="692620"/>
                    <a:pt x="334468" y="696172"/>
                  </a:cubicBezTo>
                  <a:lnTo>
                    <a:pt x="334731" y="696172"/>
                  </a:lnTo>
                  <a:cubicBezTo>
                    <a:pt x="360388" y="702225"/>
                    <a:pt x="389467" y="709067"/>
                    <a:pt x="404993" y="708014"/>
                  </a:cubicBezTo>
                  <a:cubicBezTo>
                    <a:pt x="426966" y="706435"/>
                    <a:pt x="439466" y="713014"/>
                    <a:pt x="446966" y="716961"/>
                  </a:cubicBezTo>
                  <a:cubicBezTo>
                    <a:pt x="448676" y="717882"/>
                    <a:pt x="450518" y="718935"/>
                    <a:pt x="451439" y="719066"/>
                  </a:cubicBezTo>
                  <a:cubicBezTo>
                    <a:pt x="452624" y="719330"/>
                    <a:pt x="454202" y="719856"/>
                    <a:pt x="456308" y="720514"/>
                  </a:cubicBezTo>
                  <a:cubicBezTo>
                    <a:pt x="467229" y="723935"/>
                    <a:pt x="489728" y="730909"/>
                    <a:pt x="511175" y="730909"/>
                  </a:cubicBezTo>
                  <a:cubicBezTo>
                    <a:pt x="526570" y="730909"/>
                    <a:pt x="539596" y="702093"/>
                    <a:pt x="545122" y="689857"/>
                  </a:cubicBezTo>
                  <a:cubicBezTo>
                    <a:pt x="547885" y="683804"/>
                    <a:pt x="549069" y="681041"/>
                    <a:pt x="551043" y="679067"/>
                  </a:cubicBezTo>
                  <a:cubicBezTo>
                    <a:pt x="558148" y="671962"/>
                    <a:pt x="590516" y="665910"/>
                    <a:pt x="590779" y="665778"/>
                  </a:cubicBezTo>
                  <a:cubicBezTo>
                    <a:pt x="595384" y="664989"/>
                    <a:pt x="602358" y="665120"/>
                    <a:pt x="612621" y="665515"/>
                  </a:cubicBezTo>
                  <a:lnTo>
                    <a:pt x="613279" y="665515"/>
                  </a:lnTo>
                  <a:cubicBezTo>
                    <a:pt x="617357" y="665646"/>
                    <a:pt x="622489" y="665910"/>
                    <a:pt x="623936" y="665646"/>
                  </a:cubicBezTo>
                  <a:cubicBezTo>
                    <a:pt x="627752" y="664726"/>
                    <a:pt x="647489" y="653541"/>
                    <a:pt x="651962" y="649068"/>
                  </a:cubicBezTo>
                  <a:cubicBezTo>
                    <a:pt x="654330" y="639857"/>
                    <a:pt x="667225" y="621831"/>
                    <a:pt x="672751" y="619989"/>
                  </a:cubicBezTo>
                  <a:cubicBezTo>
                    <a:pt x="673541" y="619726"/>
                    <a:pt x="674330" y="619594"/>
                    <a:pt x="675120" y="619594"/>
                  </a:cubicBezTo>
                  <a:cubicBezTo>
                    <a:pt x="685383" y="619594"/>
                    <a:pt x="697751" y="638805"/>
                    <a:pt x="700646" y="643278"/>
                  </a:cubicBezTo>
                  <a:cubicBezTo>
                    <a:pt x="703409" y="645120"/>
                    <a:pt x="715909" y="647620"/>
                    <a:pt x="724856" y="647620"/>
                  </a:cubicBezTo>
                  <a:cubicBezTo>
                    <a:pt x="726698" y="647357"/>
                    <a:pt x="735382" y="642620"/>
                    <a:pt x="741171" y="639463"/>
                  </a:cubicBezTo>
                  <a:cubicBezTo>
                    <a:pt x="755118" y="631831"/>
                    <a:pt x="770908" y="623279"/>
                    <a:pt x="782355" y="623279"/>
                  </a:cubicBezTo>
                  <a:cubicBezTo>
                    <a:pt x="793802" y="623279"/>
                    <a:pt x="803012" y="632489"/>
                    <a:pt x="812749" y="642226"/>
                  </a:cubicBezTo>
                  <a:cubicBezTo>
                    <a:pt x="820380" y="649989"/>
                    <a:pt x="828406" y="658015"/>
                    <a:pt x="835512" y="659199"/>
                  </a:cubicBezTo>
                  <a:cubicBezTo>
                    <a:pt x="846696" y="661041"/>
                    <a:pt x="850117" y="658541"/>
                    <a:pt x="858274" y="652489"/>
                  </a:cubicBezTo>
                  <a:cubicBezTo>
                    <a:pt x="861432" y="650252"/>
                    <a:pt x="864853" y="647620"/>
                    <a:pt x="869327" y="644989"/>
                  </a:cubicBezTo>
                  <a:cubicBezTo>
                    <a:pt x="885511" y="635252"/>
                    <a:pt x="903800" y="625779"/>
                    <a:pt x="909589" y="622884"/>
                  </a:cubicBezTo>
                  <a:cubicBezTo>
                    <a:pt x="913010" y="621174"/>
                    <a:pt x="919326" y="620121"/>
                    <a:pt x="930115" y="618410"/>
                  </a:cubicBezTo>
                  <a:cubicBezTo>
                    <a:pt x="936694" y="617358"/>
                    <a:pt x="947484" y="615647"/>
                    <a:pt x="950115" y="614463"/>
                  </a:cubicBezTo>
                  <a:cubicBezTo>
                    <a:pt x="955378" y="611963"/>
                    <a:pt x="975509" y="611174"/>
                    <a:pt x="1009851" y="611831"/>
                  </a:cubicBezTo>
                  <a:cubicBezTo>
                    <a:pt x="1009982" y="605384"/>
                    <a:pt x="1010508" y="598937"/>
                    <a:pt x="1011956" y="592884"/>
                  </a:cubicBezTo>
                  <a:cubicBezTo>
                    <a:pt x="1019587" y="560254"/>
                    <a:pt x="1044587" y="558411"/>
                    <a:pt x="1040771" y="541043"/>
                  </a:cubicBezTo>
                  <a:cubicBezTo>
                    <a:pt x="1036955" y="523807"/>
                    <a:pt x="1011956" y="537228"/>
                    <a:pt x="1004324" y="527622"/>
                  </a:cubicBezTo>
                  <a:cubicBezTo>
                    <a:pt x="993535" y="514202"/>
                    <a:pt x="1027350" y="516175"/>
                    <a:pt x="1027350" y="516175"/>
                  </a:cubicBezTo>
                  <a:cubicBezTo>
                    <a:pt x="1027350" y="516175"/>
                    <a:pt x="1036955" y="496965"/>
                    <a:pt x="1042745" y="506570"/>
                  </a:cubicBezTo>
                  <a:cubicBezTo>
                    <a:pt x="1048534" y="516175"/>
                    <a:pt x="1050376" y="516175"/>
                    <a:pt x="1073402" y="516175"/>
                  </a:cubicBezTo>
                  <a:cubicBezTo>
                    <a:pt x="1085770" y="516175"/>
                    <a:pt x="1085902" y="507360"/>
                    <a:pt x="1087086" y="498939"/>
                  </a:cubicBezTo>
                  <a:cubicBezTo>
                    <a:pt x="1086823" y="498939"/>
                    <a:pt x="1086560" y="498939"/>
                    <a:pt x="1086428" y="498939"/>
                  </a:cubicBezTo>
                  <a:cubicBezTo>
                    <a:pt x="1083139" y="498939"/>
                    <a:pt x="1079586" y="497886"/>
                    <a:pt x="1075902" y="495781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a Livre: Forma 49">
              <a:extLst>
                <a:ext uri="{FF2B5EF4-FFF2-40B4-BE49-F238E27FC236}">
                  <a16:creationId xmlns:a16="http://schemas.microsoft.com/office/drawing/2014/main" id="{6FB1FF36-BB8E-D1AB-4EB9-5CF8085BD109}"/>
                </a:ext>
              </a:extLst>
            </p:cNvPr>
            <p:cNvSpPr/>
            <p:nvPr/>
          </p:nvSpPr>
          <p:spPr>
            <a:xfrm>
              <a:off x="4249651" y="5664648"/>
              <a:ext cx="1184190" cy="1210505"/>
            </a:xfrm>
            <a:custGeom>
              <a:avLst/>
              <a:gdLst>
                <a:gd name="connsiteX0" fmla="*/ 232759 w 1184189"/>
                <a:gd name="connsiteY0" fmla="*/ 898590 h 1210505"/>
                <a:gd name="connsiteX1" fmla="*/ 289074 w 1184189"/>
                <a:gd name="connsiteY1" fmla="*/ 870432 h 1210505"/>
                <a:gd name="connsiteX2" fmla="*/ 404203 w 1184189"/>
                <a:gd name="connsiteY2" fmla="*/ 926747 h 1210505"/>
                <a:gd name="connsiteX3" fmla="*/ 450255 w 1184189"/>
                <a:gd name="connsiteY3" fmla="*/ 1210690 h 1210505"/>
                <a:gd name="connsiteX4" fmla="*/ 534596 w 1184189"/>
                <a:gd name="connsiteY4" fmla="*/ 1208190 h 1210505"/>
                <a:gd name="connsiteX5" fmla="*/ 585779 w 1184189"/>
                <a:gd name="connsiteY5" fmla="*/ 1180032 h 1210505"/>
                <a:gd name="connsiteX6" fmla="*/ 632621 w 1184189"/>
                <a:gd name="connsiteY6" fmla="*/ 1212532 h 1210505"/>
                <a:gd name="connsiteX7" fmla="*/ 651304 w 1184189"/>
                <a:gd name="connsiteY7" fmla="*/ 1206479 h 1210505"/>
                <a:gd name="connsiteX8" fmla="*/ 664199 w 1184189"/>
                <a:gd name="connsiteY8" fmla="*/ 1191348 h 1210505"/>
                <a:gd name="connsiteX9" fmla="*/ 667751 w 1184189"/>
                <a:gd name="connsiteY9" fmla="*/ 1181085 h 1210505"/>
                <a:gd name="connsiteX10" fmla="*/ 674725 w 1184189"/>
                <a:gd name="connsiteY10" fmla="*/ 1159243 h 1210505"/>
                <a:gd name="connsiteX11" fmla="*/ 685646 w 1184189"/>
                <a:gd name="connsiteY11" fmla="*/ 1116481 h 1210505"/>
                <a:gd name="connsiteX12" fmla="*/ 690514 w 1184189"/>
                <a:gd name="connsiteY12" fmla="*/ 1111086 h 1210505"/>
                <a:gd name="connsiteX13" fmla="*/ 709724 w 1184189"/>
                <a:gd name="connsiteY13" fmla="*/ 1103981 h 1210505"/>
                <a:gd name="connsiteX14" fmla="*/ 722882 w 1184189"/>
                <a:gd name="connsiteY14" fmla="*/ 1092402 h 1210505"/>
                <a:gd name="connsiteX15" fmla="*/ 742750 w 1184189"/>
                <a:gd name="connsiteY15" fmla="*/ 1043719 h 1210505"/>
                <a:gd name="connsiteX16" fmla="*/ 787354 w 1184189"/>
                <a:gd name="connsiteY16" fmla="*/ 989246 h 1210505"/>
                <a:gd name="connsiteX17" fmla="*/ 839196 w 1184189"/>
                <a:gd name="connsiteY17" fmla="*/ 955694 h 1210505"/>
                <a:gd name="connsiteX18" fmla="*/ 840511 w 1184189"/>
                <a:gd name="connsiteY18" fmla="*/ 954641 h 1210505"/>
                <a:gd name="connsiteX19" fmla="*/ 840511 w 1184189"/>
                <a:gd name="connsiteY19" fmla="*/ 954641 h 1210505"/>
                <a:gd name="connsiteX20" fmla="*/ 841301 w 1184189"/>
                <a:gd name="connsiteY20" fmla="*/ 954115 h 1210505"/>
                <a:gd name="connsiteX21" fmla="*/ 958536 w 1184189"/>
                <a:gd name="connsiteY21" fmla="*/ 862012 h 1210505"/>
                <a:gd name="connsiteX22" fmla="*/ 985509 w 1184189"/>
                <a:gd name="connsiteY22" fmla="*/ 815039 h 1210505"/>
                <a:gd name="connsiteX23" fmla="*/ 1018535 w 1184189"/>
                <a:gd name="connsiteY23" fmla="*/ 764645 h 1210505"/>
                <a:gd name="connsiteX24" fmla="*/ 1070376 w 1184189"/>
                <a:gd name="connsiteY24" fmla="*/ 680436 h 1210505"/>
                <a:gd name="connsiteX25" fmla="*/ 1080508 w 1184189"/>
                <a:gd name="connsiteY25" fmla="*/ 650963 h 1210505"/>
                <a:gd name="connsiteX26" fmla="*/ 1080508 w 1184189"/>
                <a:gd name="connsiteY26" fmla="*/ 650699 h 1210505"/>
                <a:gd name="connsiteX27" fmla="*/ 1126296 w 1184189"/>
                <a:gd name="connsiteY27" fmla="*/ 559780 h 1210505"/>
                <a:gd name="connsiteX28" fmla="*/ 1157348 w 1184189"/>
                <a:gd name="connsiteY28" fmla="*/ 532280 h 1210505"/>
                <a:gd name="connsiteX29" fmla="*/ 1179453 w 1184189"/>
                <a:gd name="connsiteY29" fmla="*/ 511491 h 1210505"/>
                <a:gd name="connsiteX30" fmla="*/ 1185900 w 1184189"/>
                <a:gd name="connsiteY30" fmla="*/ 462282 h 1210505"/>
                <a:gd name="connsiteX31" fmla="*/ 1186821 w 1184189"/>
                <a:gd name="connsiteY31" fmla="*/ 452808 h 1210505"/>
                <a:gd name="connsiteX32" fmla="*/ 1186164 w 1184189"/>
                <a:gd name="connsiteY32" fmla="*/ 446624 h 1210505"/>
                <a:gd name="connsiteX33" fmla="*/ 1186164 w 1184189"/>
                <a:gd name="connsiteY33" fmla="*/ 445571 h 1210505"/>
                <a:gd name="connsiteX34" fmla="*/ 1190900 w 1184189"/>
                <a:gd name="connsiteY34" fmla="*/ 411756 h 1210505"/>
                <a:gd name="connsiteX35" fmla="*/ 1196032 w 1184189"/>
                <a:gd name="connsiteY35" fmla="*/ 401625 h 1210505"/>
                <a:gd name="connsiteX36" fmla="*/ 1181953 w 1184189"/>
                <a:gd name="connsiteY36" fmla="*/ 388336 h 1210505"/>
                <a:gd name="connsiteX37" fmla="*/ 1115375 w 1184189"/>
                <a:gd name="connsiteY37" fmla="*/ 362152 h 1210505"/>
                <a:gd name="connsiteX38" fmla="*/ 984588 w 1184189"/>
                <a:gd name="connsiteY38" fmla="*/ 286364 h 1210505"/>
                <a:gd name="connsiteX39" fmla="*/ 874195 w 1184189"/>
                <a:gd name="connsiteY39" fmla="*/ 255048 h 1210505"/>
                <a:gd name="connsiteX40" fmla="*/ 867485 w 1184189"/>
                <a:gd name="connsiteY40" fmla="*/ 250706 h 1210505"/>
                <a:gd name="connsiteX41" fmla="*/ 867222 w 1184189"/>
                <a:gd name="connsiteY41" fmla="*/ 242680 h 1210505"/>
                <a:gd name="connsiteX42" fmla="*/ 879195 w 1184189"/>
                <a:gd name="connsiteY42" fmla="*/ 217549 h 1210505"/>
                <a:gd name="connsiteX43" fmla="*/ 845511 w 1184189"/>
                <a:gd name="connsiteY43" fmla="*/ 217549 h 1210505"/>
                <a:gd name="connsiteX44" fmla="*/ 836827 w 1184189"/>
                <a:gd name="connsiteY44" fmla="*/ 208865 h 1210505"/>
                <a:gd name="connsiteX45" fmla="*/ 836827 w 1184189"/>
                <a:gd name="connsiteY45" fmla="*/ 161497 h 1210505"/>
                <a:gd name="connsiteX46" fmla="*/ 809065 w 1184189"/>
                <a:gd name="connsiteY46" fmla="*/ 143734 h 1210505"/>
                <a:gd name="connsiteX47" fmla="*/ 721829 w 1184189"/>
                <a:gd name="connsiteY47" fmla="*/ 139393 h 1210505"/>
                <a:gd name="connsiteX48" fmla="*/ 721040 w 1184189"/>
                <a:gd name="connsiteY48" fmla="*/ 138340 h 1210505"/>
                <a:gd name="connsiteX49" fmla="*/ 719461 w 1184189"/>
                <a:gd name="connsiteY49" fmla="*/ 138998 h 1210505"/>
                <a:gd name="connsiteX50" fmla="*/ 719198 w 1184189"/>
                <a:gd name="connsiteY50" fmla="*/ 138998 h 1210505"/>
                <a:gd name="connsiteX51" fmla="*/ 702356 w 1184189"/>
                <a:gd name="connsiteY51" fmla="*/ 136893 h 1210505"/>
                <a:gd name="connsiteX52" fmla="*/ 704724 w 1184189"/>
                <a:gd name="connsiteY52" fmla="*/ 108735 h 1210505"/>
                <a:gd name="connsiteX53" fmla="*/ 702619 w 1184189"/>
                <a:gd name="connsiteY53" fmla="*/ 91367 h 1210505"/>
                <a:gd name="connsiteX54" fmla="*/ 705514 w 1184189"/>
                <a:gd name="connsiteY54" fmla="*/ 83735 h 1210505"/>
                <a:gd name="connsiteX55" fmla="*/ 713540 w 1184189"/>
                <a:gd name="connsiteY55" fmla="*/ 82025 h 1210505"/>
                <a:gd name="connsiteX56" fmla="*/ 725777 w 1184189"/>
                <a:gd name="connsiteY56" fmla="*/ 85578 h 1210505"/>
                <a:gd name="connsiteX57" fmla="*/ 738277 w 1184189"/>
                <a:gd name="connsiteY57" fmla="*/ 69525 h 1210505"/>
                <a:gd name="connsiteX58" fmla="*/ 738277 w 1184189"/>
                <a:gd name="connsiteY58" fmla="*/ 27684 h 1210505"/>
                <a:gd name="connsiteX59" fmla="*/ 627489 w 1184189"/>
                <a:gd name="connsiteY59" fmla="*/ 91235 h 1210505"/>
                <a:gd name="connsiteX60" fmla="*/ 595779 w 1184189"/>
                <a:gd name="connsiteY60" fmla="*/ 71499 h 1210505"/>
                <a:gd name="connsiteX61" fmla="*/ 595779 w 1184189"/>
                <a:gd name="connsiteY61" fmla="*/ 71499 h 1210505"/>
                <a:gd name="connsiteX62" fmla="*/ 524333 w 1184189"/>
                <a:gd name="connsiteY62" fmla="*/ 88735 h 1210505"/>
                <a:gd name="connsiteX63" fmla="*/ 499465 w 1184189"/>
                <a:gd name="connsiteY63" fmla="*/ 83341 h 1210505"/>
                <a:gd name="connsiteX64" fmla="*/ 468544 w 1184189"/>
                <a:gd name="connsiteY64" fmla="*/ 67683 h 1210505"/>
                <a:gd name="connsiteX65" fmla="*/ 461176 w 1184189"/>
                <a:gd name="connsiteY65" fmla="*/ 63736 h 1210505"/>
                <a:gd name="connsiteX66" fmla="*/ 440913 w 1184189"/>
                <a:gd name="connsiteY66" fmla="*/ 52157 h 1210505"/>
                <a:gd name="connsiteX67" fmla="*/ 426835 w 1184189"/>
                <a:gd name="connsiteY67" fmla="*/ 51368 h 1210505"/>
                <a:gd name="connsiteX68" fmla="*/ 417361 w 1184189"/>
                <a:gd name="connsiteY68" fmla="*/ 51368 h 1210505"/>
                <a:gd name="connsiteX69" fmla="*/ 416966 w 1184189"/>
                <a:gd name="connsiteY69" fmla="*/ 51105 h 1210505"/>
                <a:gd name="connsiteX70" fmla="*/ 335915 w 1184189"/>
                <a:gd name="connsiteY70" fmla="*/ 448 h 1210505"/>
                <a:gd name="connsiteX71" fmla="*/ 327100 w 1184189"/>
                <a:gd name="connsiteY71" fmla="*/ 8605 h 1210505"/>
                <a:gd name="connsiteX72" fmla="*/ 296705 w 1184189"/>
                <a:gd name="connsiteY72" fmla="*/ 29658 h 1210505"/>
                <a:gd name="connsiteX73" fmla="*/ 243022 w 1184189"/>
                <a:gd name="connsiteY73" fmla="*/ 29658 h 1210505"/>
                <a:gd name="connsiteX74" fmla="*/ 226443 w 1184189"/>
                <a:gd name="connsiteY74" fmla="*/ 45841 h 1210505"/>
                <a:gd name="connsiteX75" fmla="*/ 224864 w 1184189"/>
                <a:gd name="connsiteY75" fmla="*/ 48605 h 1210505"/>
                <a:gd name="connsiteX76" fmla="*/ 189733 w 1184189"/>
                <a:gd name="connsiteY76" fmla="*/ 113867 h 1210505"/>
                <a:gd name="connsiteX77" fmla="*/ 189207 w 1184189"/>
                <a:gd name="connsiteY77" fmla="*/ 114788 h 1210505"/>
                <a:gd name="connsiteX78" fmla="*/ 181576 w 1184189"/>
                <a:gd name="connsiteY78" fmla="*/ 119393 h 1210505"/>
                <a:gd name="connsiteX79" fmla="*/ 167629 w 1184189"/>
                <a:gd name="connsiteY79" fmla="*/ 119393 h 1210505"/>
                <a:gd name="connsiteX80" fmla="*/ 145261 w 1184189"/>
                <a:gd name="connsiteY80" fmla="*/ 135708 h 1210505"/>
                <a:gd name="connsiteX81" fmla="*/ 103945 w 1184189"/>
                <a:gd name="connsiteY81" fmla="*/ 137682 h 1210505"/>
                <a:gd name="connsiteX82" fmla="*/ 120261 w 1184189"/>
                <a:gd name="connsiteY82" fmla="*/ 179655 h 1210505"/>
                <a:gd name="connsiteX83" fmla="*/ 97235 w 1184189"/>
                <a:gd name="connsiteY83" fmla="*/ 189918 h 1210505"/>
                <a:gd name="connsiteX84" fmla="*/ 63946 w 1184189"/>
                <a:gd name="connsiteY84" fmla="*/ 297284 h 1210505"/>
                <a:gd name="connsiteX85" fmla="*/ 74209 w 1184189"/>
                <a:gd name="connsiteY85" fmla="*/ 330573 h 1210505"/>
                <a:gd name="connsiteX86" fmla="*/ 12763 w 1184189"/>
                <a:gd name="connsiteY86" fmla="*/ 458466 h 1210505"/>
                <a:gd name="connsiteX87" fmla="*/ 53683 w 1184189"/>
                <a:gd name="connsiteY87" fmla="*/ 489123 h 1210505"/>
                <a:gd name="connsiteX88" fmla="*/ 0 w 1184189"/>
                <a:gd name="connsiteY88" fmla="*/ 527544 h 1210505"/>
                <a:gd name="connsiteX89" fmla="*/ 53683 w 1184189"/>
                <a:gd name="connsiteY89" fmla="*/ 655436 h 1210505"/>
                <a:gd name="connsiteX90" fmla="*/ 38289 w 1184189"/>
                <a:gd name="connsiteY90" fmla="*/ 877932 h 1210505"/>
                <a:gd name="connsiteX91" fmla="*/ 232627 w 1184189"/>
                <a:gd name="connsiteY91" fmla="*/ 898458 h 121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184189" h="1210505">
                  <a:moveTo>
                    <a:pt x="232759" y="898590"/>
                  </a:moveTo>
                  <a:cubicBezTo>
                    <a:pt x="240390" y="893458"/>
                    <a:pt x="276179" y="870432"/>
                    <a:pt x="289074" y="870432"/>
                  </a:cubicBezTo>
                  <a:cubicBezTo>
                    <a:pt x="301968" y="870432"/>
                    <a:pt x="393941" y="908853"/>
                    <a:pt x="404203" y="926747"/>
                  </a:cubicBezTo>
                  <a:cubicBezTo>
                    <a:pt x="414466" y="944642"/>
                    <a:pt x="439992" y="1202926"/>
                    <a:pt x="450255" y="1210690"/>
                  </a:cubicBezTo>
                  <a:cubicBezTo>
                    <a:pt x="460518" y="1218321"/>
                    <a:pt x="524465" y="1208190"/>
                    <a:pt x="534596" y="1208190"/>
                  </a:cubicBezTo>
                  <a:cubicBezTo>
                    <a:pt x="544727" y="1208190"/>
                    <a:pt x="573016" y="1180032"/>
                    <a:pt x="585779" y="1180032"/>
                  </a:cubicBezTo>
                  <a:cubicBezTo>
                    <a:pt x="595911" y="1180032"/>
                    <a:pt x="622226" y="1199374"/>
                    <a:pt x="632621" y="1212532"/>
                  </a:cubicBezTo>
                  <a:cubicBezTo>
                    <a:pt x="641831" y="1209769"/>
                    <a:pt x="649594" y="1207269"/>
                    <a:pt x="651304" y="1206479"/>
                  </a:cubicBezTo>
                  <a:cubicBezTo>
                    <a:pt x="653146" y="1205032"/>
                    <a:pt x="662225" y="1194900"/>
                    <a:pt x="664199" y="1191348"/>
                  </a:cubicBezTo>
                  <a:cubicBezTo>
                    <a:pt x="664594" y="1188585"/>
                    <a:pt x="665778" y="1185559"/>
                    <a:pt x="667751" y="1181085"/>
                  </a:cubicBezTo>
                  <a:cubicBezTo>
                    <a:pt x="670251" y="1175032"/>
                    <a:pt x="673672" y="1166875"/>
                    <a:pt x="674725" y="1159243"/>
                  </a:cubicBezTo>
                  <a:cubicBezTo>
                    <a:pt x="676699" y="1144770"/>
                    <a:pt x="684725" y="1119376"/>
                    <a:pt x="685646" y="1116481"/>
                  </a:cubicBezTo>
                  <a:cubicBezTo>
                    <a:pt x="686435" y="1114112"/>
                    <a:pt x="688146" y="1112139"/>
                    <a:pt x="690514" y="1111086"/>
                  </a:cubicBezTo>
                  <a:cubicBezTo>
                    <a:pt x="691698" y="1110560"/>
                    <a:pt x="702751" y="1105955"/>
                    <a:pt x="709724" y="1103981"/>
                  </a:cubicBezTo>
                  <a:cubicBezTo>
                    <a:pt x="711567" y="1103455"/>
                    <a:pt x="717487" y="1098323"/>
                    <a:pt x="722882" y="1092402"/>
                  </a:cubicBezTo>
                  <a:lnTo>
                    <a:pt x="742750" y="1043719"/>
                  </a:lnTo>
                  <a:cubicBezTo>
                    <a:pt x="743803" y="1037535"/>
                    <a:pt x="751040" y="1005035"/>
                    <a:pt x="787354" y="989246"/>
                  </a:cubicBezTo>
                  <a:cubicBezTo>
                    <a:pt x="820644" y="974904"/>
                    <a:pt x="839064" y="955957"/>
                    <a:pt x="839196" y="955694"/>
                  </a:cubicBezTo>
                  <a:cubicBezTo>
                    <a:pt x="839590" y="955299"/>
                    <a:pt x="839985" y="955036"/>
                    <a:pt x="840511" y="954641"/>
                  </a:cubicBezTo>
                  <a:lnTo>
                    <a:pt x="840511" y="954641"/>
                  </a:lnTo>
                  <a:cubicBezTo>
                    <a:pt x="840511" y="954641"/>
                    <a:pt x="841301" y="954115"/>
                    <a:pt x="841301" y="954115"/>
                  </a:cubicBezTo>
                  <a:cubicBezTo>
                    <a:pt x="842222" y="953589"/>
                    <a:pt x="931826" y="903327"/>
                    <a:pt x="958536" y="862012"/>
                  </a:cubicBezTo>
                  <a:cubicBezTo>
                    <a:pt x="969983" y="844380"/>
                    <a:pt x="978141" y="828722"/>
                    <a:pt x="985509" y="815039"/>
                  </a:cubicBezTo>
                  <a:cubicBezTo>
                    <a:pt x="996430" y="794513"/>
                    <a:pt x="1004851" y="778329"/>
                    <a:pt x="1018535" y="764645"/>
                  </a:cubicBezTo>
                  <a:cubicBezTo>
                    <a:pt x="1036824" y="746356"/>
                    <a:pt x="1055771" y="715698"/>
                    <a:pt x="1070376" y="680436"/>
                  </a:cubicBezTo>
                  <a:cubicBezTo>
                    <a:pt x="1073665" y="672410"/>
                    <a:pt x="1076955" y="662015"/>
                    <a:pt x="1080508" y="650963"/>
                  </a:cubicBezTo>
                  <a:lnTo>
                    <a:pt x="1080508" y="650699"/>
                  </a:lnTo>
                  <a:cubicBezTo>
                    <a:pt x="1090244" y="619910"/>
                    <a:pt x="1102349" y="581753"/>
                    <a:pt x="1126296" y="559780"/>
                  </a:cubicBezTo>
                  <a:cubicBezTo>
                    <a:pt x="1138401" y="548727"/>
                    <a:pt x="1148927" y="539517"/>
                    <a:pt x="1157348" y="532280"/>
                  </a:cubicBezTo>
                  <a:cubicBezTo>
                    <a:pt x="1167480" y="523465"/>
                    <a:pt x="1177874" y="514386"/>
                    <a:pt x="1179453" y="511491"/>
                  </a:cubicBezTo>
                  <a:cubicBezTo>
                    <a:pt x="1180900" y="508202"/>
                    <a:pt x="1183137" y="491623"/>
                    <a:pt x="1185900" y="462282"/>
                  </a:cubicBezTo>
                  <a:cubicBezTo>
                    <a:pt x="1186427" y="456492"/>
                    <a:pt x="1186690" y="453598"/>
                    <a:pt x="1186821" y="452808"/>
                  </a:cubicBezTo>
                  <a:cubicBezTo>
                    <a:pt x="1186821" y="452545"/>
                    <a:pt x="1186427" y="449255"/>
                    <a:pt x="1186164" y="446624"/>
                  </a:cubicBezTo>
                  <a:lnTo>
                    <a:pt x="1186164" y="445571"/>
                  </a:lnTo>
                  <a:cubicBezTo>
                    <a:pt x="1184190" y="426888"/>
                    <a:pt x="1183400" y="416098"/>
                    <a:pt x="1190900" y="411756"/>
                  </a:cubicBezTo>
                  <a:cubicBezTo>
                    <a:pt x="1191690" y="410835"/>
                    <a:pt x="1193795" y="406625"/>
                    <a:pt x="1196032" y="401625"/>
                  </a:cubicBezTo>
                  <a:lnTo>
                    <a:pt x="1181953" y="388336"/>
                  </a:lnTo>
                  <a:cubicBezTo>
                    <a:pt x="1178006" y="386099"/>
                    <a:pt x="1157217" y="375441"/>
                    <a:pt x="1115375" y="362152"/>
                  </a:cubicBezTo>
                  <a:cubicBezTo>
                    <a:pt x="1057482" y="343863"/>
                    <a:pt x="1004588" y="303074"/>
                    <a:pt x="984588" y="286364"/>
                  </a:cubicBezTo>
                  <a:cubicBezTo>
                    <a:pt x="956299" y="262811"/>
                    <a:pt x="875116" y="255180"/>
                    <a:pt x="874195" y="255048"/>
                  </a:cubicBezTo>
                  <a:cubicBezTo>
                    <a:pt x="871432" y="254785"/>
                    <a:pt x="868932" y="253206"/>
                    <a:pt x="867485" y="250706"/>
                  </a:cubicBezTo>
                  <a:cubicBezTo>
                    <a:pt x="866037" y="248206"/>
                    <a:pt x="866037" y="245312"/>
                    <a:pt x="867222" y="242680"/>
                  </a:cubicBezTo>
                  <a:lnTo>
                    <a:pt x="879195" y="217549"/>
                  </a:lnTo>
                  <a:lnTo>
                    <a:pt x="845511" y="217549"/>
                  </a:lnTo>
                  <a:cubicBezTo>
                    <a:pt x="840775" y="217549"/>
                    <a:pt x="836827" y="213733"/>
                    <a:pt x="836827" y="208865"/>
                  </a:cubicBezTo>
                  <a:lnTo>
                    <a:pt x="836827" y="161497"/>
                  </a:lnTo>
                  <a:lnTo>
                    <a:pt x="809065" y="143734"/>
                  </a:lnTo>
                  <a:cubicBezTo>
                    <a:pt x="758145" y="151629"/>
                    <a:pt x="728803" y="150182"/>
                    <a:pt x="721829" y="139393"/>
                  </a:cubicBezTo>
                  <a:cubicBezTo>
                    <a:pt x="721566" y="138866"/>
                    <a:pt x="721303" y="138603"/>
                    <a:pt x="721040" y="138340"/>
                  </a:cubicBezTo>
                  <a:cubicBezTo>
                    <a:pt x="720645" y="138471"/>
                    <a:pt x="720250" y="138735"/>
                    <a:pt x="719461" y="138998"/>
                  </a:cubicBezTo>
                  <a:lnTo>
                    <a:pt x="719198" y="138998"/>
                  </a:lnTo>
                  <a:cubicBezTo>
                    <a:pt x="716303" y="140314"/>
                    <a:pt x="708409" y="143340"/>
                    <a:pt x="702356" y="136893"/>
                  </a:cubicBezTo>
                  <a:cubicBezTo>
                    <a:pt x="694593" y="128735"/>
                    <a:pt x="700382" y="115840"/>
                    <a:pt x="704724" y="108735"/>
                  </a:cubicBezTo>
                  <a:lnTo>
                    <a:pt x="702619" y="91367"/>
                  </a:lnTo>
                  <a:cubicBezTo>
                    <a:pt x="702224" y="88472"/>
                    <a:pt x="703409" y="85578"/>
                    <a:pt x="705514" y="83735"/>
                  </a:cubicBezTo>
                  <a:cubicBezTo>
                    <a:pt x="707751" y="81894"/>
                    <a:pt x="710645" y="81235"/>
                    <a:pt x="713540" y="82025"/>
                  </a:cubicBezTo>
                  <a:lnTo>
                    <a:pt x="725777" y="85578"/>
                  </a:lnTo>
                  <a:lnTo>
                    <a:pt x="738277" y="69525"/>
                  </a:lnTo>
                  <a:lnTo>
                    <a:pt x="738277" y="27684"/>
                  </a:lnTo>
                  <a:cubicBezTo>
                    <a:pt x="707619" y="53999"/>
                    <a:pt x="654199" y="95709"/>
                    <a:pt x="627489" y="91235"/>
                  </a:cubicBezTo>
                  <a:cubicBezTo>
                    <a:pt x="606174" y="87683"/>
                    <a:pt x="599463" y="77157"/>
                    <a:pt x="595779" y="71499"/>
                  </a:cubicBezTo>
                  <a:lnTo>
                    <a:pt x="595779" y="71499"/>
                  </a:lnTo>
                  <a:cubicBezTo>
                    <a:pt x="581700" y="77683"/>
                    <a:pt x="546043" y="88735"/>
                    <a:pt x="524333" y="88735"/>
                  </a:cubicBezTo>
                  <a:cubicBezTo>
                    <a:pt x="512359" y="88735"/>
                    <a:pt x="503939" y="86894"/>
                    <a:pt x="499465" y="83341"/>
                  </a:cubicBezTo>
                  <a:cubicBezTo>
                    <a:pt x="491044" y="82551"/>
                    <a:pt x="476044" y="79525"/>
                    <a:pt x="468544" y="67683"/>
                  </a:cubicBezTo>
                  <a:cubicBezTo>
                    <a:pt x="466702" y="64788"/>
                    <a:pt x="465255" y="64525"/>
                    <a:pt x="461176" y="63736"/>
                  </a:cubicBezTo>
                  <a:cubicBezTo>
                    <a:pt x="455650" y="62683"/>
                    <a:pt x="448150" y="61104"/>
                    <a:pt x="440913" y="52157"/>
                  </a:cubicBezTo>
                  <a:cubicBezTo>
                    <a:pt x="435782" y="45710"/>
                    <a:pt x="427756" y="50841"/>
                    <a:pt x="426835" y="51368"/>
                  </a:cubicBezTo>
                  <a:cubicBezTo>
                    <a:pt x="423940" y="53210"/>
                    <a:pt x="420256" y="53341"/>
                    <a:pt x="417361" y="51368"/>
                  </a:cubicBezTo>
                  <a:lnTo>
                    <a:pt x="416966" y="51105"/>
                  </a:lnTo>
                  <a:cubicBezTo>
                    <a:pt x="406177" y="44262"/>
                    <a:pt x="351836" y="9526"/>
                    <a:pt x="335915" y="448"/>
                  </a:cubicBezTo>
                  <a:cubicBezTo>
                    <a:pt x="334336" y="-474"/>
                    <a:pt x="333678" y="-868"/>
                    <a:pt x="327100" y="8605"/>
                  </a:cubicBezTo>
                  <a:cubicBezTo>
                    <a:pt x="320915" y="17552"/>
                    <a:pt x="312495" y="29658"/>
                    <a:pt x="296705" y="29658"/>
                  </a:cubicBezTo>
                  <a:lnTo>
                    <a:pt x="243022" y="29658"/>
                  </a:lnTo>
                  <a:cubicBezTo>
                    <a:pt x="236575" y="29658"/>
                    <a:pt x="233549" y="33868"/>
                    <a:pt x="226443" y="45841"/>
                  </a:cubicBezTo>
                  <a:lnTo>
                    <a:pt x="224864" y="48605"/>
                  </a:lnTo>
                  <a:cubicBezTo>
                    <a:pt x="218680" y="58999"/>
                    <a:pt x="198286" y="97683"/>
                    <a:pt x="189733" y="113867"/>
                  </a:cubicBezTo>
                  <a:lnTo>
                    <a:pt x="189207" y="114788"/>
                  </a:lnTo>
                  <a:cubicBezTo>
                    <a:pt x="187760" y="117682"/>
                    <a:pt x="184734" y="119393"/>
                    <a:pt x="181576" y="119393"/>
                  </a:cubicBezTo>
                  <a:lnTo>
                    <a:pt x="167629" y="119393"/>
                  </a:lnTo>
                  <a:cubicBezTo>
                    <a:pt x="163944" y="120708"/>
                    <a:pt x="152234" y="125445"/>
                    <a:pt x="145261" y="135708"/>
                  </a:cubicBezTo>
                  <a:cubicBezTo>
                    <a:pt x="138155" y="146234"/>
                    <a:pt x="121577" y="144129"/>
                    <a:pt x="103945" y="137682"/>
                  </a:cubicBezTo>
                  <a:cubicBezTo>
                    <a:pt x="113419" y="160971"/>
                    <a:pt x="120261" y="179655"/>
                    <a:pt x="120261" y="179655"/>
                  </a:cubicBezTo>
                  <a:lnTo>
                    <a:pt x="97235" y="189918"/>
                  </a:lnTo>
                  <a:lnTo>
                    <a:pt x="63946" y="297284"/>
                  </a:lnTo>
                  <a:lnTo>
                    <a:pt x="74209" y="330573"/>
                  </a:lnTo>
                  <a:lnTo>
                    <a:pt x="12763" y="458466"/>
                  </a:lnTo>
                  <a:lnTo>
                    <a:pt x="53683" y="489123"/>
                  </a:lnTo>
                  <a:lnTo>
                    <a:pt x="0" y="527544"/>
                  </a:lnTo>
                  <a:cubicBezTo>
                    <a:pt x="0" y="527544"/>
                    <a:pt x="38420" y="640042"/>
                    <a:pt x="53683" y="655436"/>
                  </a:cubicBezTo>
                  <a:cubicBezTo>
                    <a:pt x="68946" y="670830"/>
                    <a:pt x="25526" y="870301"/>
                    <a:pt x="38289" y="877932"/>
                  </a:cubicBezTo>
                  <a:cubicBezTo>
                    <a:pt x="51052" y="885564"/>
                    <a:pt x="224996" y="903458"/>
                    <a:pt x="232627" y="898458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8F3B2AA3-7FFD-98F9-90B5-4D9D4A90B5FC}"/>
                </a:ext>
              </a:extLst>
            </p:cNvPr>
            <p:cNvSpPr/>
            <p:nvPr/>
          </p:nvSpPr>
          <p:spPr>
            <a:xfrm>
              <a:off x="3137039" y="1880162"/>
              <a:ext cx="986825" cy="1131559"/>
            </a:xfrm>
            <a:custGeom>
              <a:avLst/>
              <a:gdLst>
                <a:gd name="connsiteX0" fmla="*/ 107367 w 986824"/>
                <a:gd name="connsiteY0" fmla="*/ 276179 h 1131559"/>
                <a:gd name="connsiteX1" fmla="*/ 99735 w 986824"/>
                <a:gd name="connsiteY1" fmla="*/ 355520 h 1131559"/>
                <a:gd name="connsiteX2" fmla="*/ 130393 w 986824"/>
                <a:gd name="connsiteY2" fmla="*/ 409203 h 1131559"/>
                <a:gd name="connsiteX3" fmla="*/ 130393 w 986824"/>
                <a:gd name="connsiteY3" fmla="*/ 465518 h 1131559"/>
                <a:gd name="connsiteX4" fmla="*/ 232759 w 986824"/>
                <a:gd name="connsiteY4" fmla="*/ 465518 h 1131559"/>
                <a:gd name="connsiteX5" fmla="*/ 243022 w 986824"/>
                <a:gd name="connsiteY5" fmla="*/ 478281 h 1131559"/>
                <a:gd name="connsiteX6" fmla="*/ 243022 w 986824"/>
                <a:gd name="connsiteY6" fmla="*/ 501965 h 1131559"/>
                <a:gd name="connsiteX7" fmla="*/ 245259 w 986824"/>
                <a:gd name="connsiteY7" fmla="*/ 503149 h 1131559"/>
                <a:gd name="connsiteX8" fmla="*/ 299863 w 986824"/>
                <a:gd name="connsiteY8" fmla="*/ 520649 h 1131559"/>
                <a:gd name="connsiteX9" fmla="*/ 322363 w 986824"/>
                <a:gd name="connsiteY9" fmla="*/ 527622 h 1131559"/>
                <a:gd name="connsiteX10" fmla="*/ 351310 w 986824"/>
                <a:gd name="connsiteY10" fmla="*/ 542491 h 1131559"/>
                <a:gd name="connsiteX11" fmla="*/ 366704 w 986824"/>
                <a:gd name="connsiteY11" fmla="*/ 578674 h 1131559"/>
                <a:gd name="connsiteX12" fmla="*/ 351310 w 986824"/>
                <a:gd name="connsiteY12" fmla="*/ 609595 h 1131559"/>
                <a:gd name="connsiteX13" fmla="*/ 387493 w 986824"/>
                <a:gd name="connsiteY13" fmla="*/ 659331 h 1131559"/>
                <a:gd name="connsiteX14" fmla="*/ 401177 w 986824"/>
                <a:gd name="connsiteY14" fmla="*/ 758934 h 1131559"/>
                <a:gd name="connsiteX15" fmla="*/ 401177 w 986824"/>
                <a:gd name="connsiteY15" fmla="*/ 768671 h 1131559"/>
                <a:gd name="connsiteX16" fmla="*/ 413545 w 986824"/>
                <a:gd name="connsiteY16" fmla="*/ 848933 h 1131559"/>
                <a:gd name="connsiteX17" fmla="*/ 449992 w 986824"/>
                <a:gd name="connsiteY17" fmla="*/ 919984 h 1131559"/>
                <a:gd name="connsiteX18" fmla="*/ 449992 w 986824"/>
                <a:gd name="connsiteY18" fmla="*/ 920247 h 1131559"/>
                <a:gd name="connsiteX19" fmla="*/ 450782 w 986824"/>
                <a:gd name="connsiteY19" fmla="*/ 921826 h 1131559"/>
                <a:gd name="connsiteX20" fmla="*/ 449203 w 986824"/>
                <a:gd name="connsiteY20" fmla="*/ 967746 h 1131559"/>
                <a:gd name="connsiteX21" fmla="*/ 419466 w 986824"/>
                <a:gd name="connsiteY21" fmla="*/ 997483 h 1131559"/>
                <a:gd name="connsiteX22" fmla="*/ 415914 w 986824"/>
                <a:gd name="connsiteY22" fmla="*/ 999456 h 1131559"/>
                <a:gd name="connsiteX23" fmla="*/ 403151 w 986824"/>
                <a:gd name="connsiteY23" fmla="*/ 1004982 h 1131559"/>
                <a:gd name="connsiteX24" fmla="*/ 401440 w 986824"/>
                <a:gd name="connsiteY24" fmla="*/ 1010903 h 1131559"/>
                <a:gd name="connsiteX25" fmla="*/ 426177 w 986824"/>
                <a:gd name="connsiteY25" fmla="*/ 1028008 h 1131559"/>
                <a:gd name="connsiteX26" fmla="*/ 493018 w 986824"/>
                <a:gd name="connsiteY26" fmla="*/ 1085771 h 1131559"/>
                <a:gd name="connsiteX27" fmla="*/ 515649 w 986824"/>
                <a:gd name="connsiteY27" fmla="*/ 1106297 h 1131559"/>
                <a:gd name="connsiteX28" fmla="*/ 539333 w 986824"/>
                <a:gd name="connsiteY28" fmla="*/ 1127875 h 1131559"/>
                <a:gd name="connsiteX29" fmla="*/ 548148 w 986824"/>
                <a:gd name="connsiteY29" fmla="*/ 1136691 h 1131559"/>
                <a:gd name="connsiteX30" fmla="*/ 548148 w 986824"/>
                <a:gd name="connsiteY30" fmla="*/ 1136691 h 1131559"/>
                <a:gd name="connsiteX31" fmla="*/ 546175 w 986824"/>
                <a:gd name="connsiteY31" fmla="*/ 1113796 h 1131559"/>
                <a:gd name="connsiteX32" fmla="*/ 543280 w 986824"/>
                <a:gd name="connsiteY32" fmla="*/ 1068797 h 1131559"/>
                <a:gd name="connsiteX33" fmla="*/ 543280 w 986824"/>
                <a:gd name="connsiteY33" fmla="*/ 1034587 h 1131559"/>
                <a:gd name="connsiteX34" fmla="*/ 550648 w 986824"/>
                <a:gd name="connsiteY34" fmla="*/ 993009 h 1131559"/>
                <a:gd name="connsiteX35" fmla="*/ 593937 w 986824"/>
                <a:gd name="connsiteY35" fmla="*/ 969325 h 1131559"/>
                <a:gd name="connsiteX36" fmla="*/ 597753 w 986824"/>
                <a:gd name="connsiteY36" fmla="*/ 968404 h 1131559"/>
                <a:gd name="connsiteX37" fmla="*/ 659594 w 986824"/>
                <a:gd name="connsiteY37" fmla="*/ 965904 h 1131559"/>
                <a:gd name="connsiteX38" fmla="*/ 668015 w 986824"/>
                <a:gd name="connsiteY38" fmla="*/ 973930 h 1131559"/>
                <a:gd name="connsiteX39" fmla="*/ 687225 w 986824"/>
                <a:gd name="connsiteY39" fmla="*/ 993667 h 1131559"/>
                <a:gd name="connsiteX40" fmla="*/ 706172 w 986824"/>
                <a:gd name="connsiteY40" fmla="*/ 1011167 h 1131559"/>
                <a:gd name="connsiteX41" fmla="*/ 739724 w 986824"/>
                <a:gd name="connsiteY41" fmla="*/ 1006693 h 1131559"/>
                <a:gd name="connsiteX42" fmla="*/ 739724 w 986824"/>
                <a:gd name="connsiteY42" fmla="*/ 985378 h 1131559"/>
                <a:gd name="connsiteX43" fmla="*/ 740513 w 986824"/>
                <a:gd name="connsiteY43" fmla="*/ 954457 h 1131559"/>
                <a:gd name="connsiteX44" fmla="*/ 741040 w 986824"/>
                <a:gd name="connsiteY44" fmla="*/ 934326 h 1131559"/>
                <a:gd name="connsiteX45" fmla="*/ 751303 w 986824"/>
                <a:gd name="connsiteY45" fmla="*/ 912352 h 1131559"/>
                <a:gd name="connsiteX46" fmla="*/ 756434 w 986824"/>
                <a:gd name="connsiteY46" fmla="*/ 905247 h 1131559"/>
                <a:gd name="connsiteX47" fmla="*/ 759987 w 986824"/>
                <a:gd name="connsiteY47" fmla="*/ 891300 h 1131559"/>
                <a:gd name="connsiteX48" fmla="*/ 757224 w 986824"/>
                <a:gd name="connsiteY48" fmla="*/ 870380 h 1131559"/>
                <a:gd name="connsiteX49" fmla="*/ 758803 w 986824"/>
                <a:gd name="connsiteY49" fmla="*/ 840117 h 1131559"/>
                <a:gd name="connsiteX50" fmla="*/ 769986 w 986824"/>
                <a:gd name="connsiteY50" fmla="*/ 836827 h 1131559"/>
                <a:gd name="connsiteX51" fmla="*/ 786434 w 986824"/>
                <a:gd name="connsiteY51" fmla="*/ 833933 h 1131559"/>
                <a:gd name="connsiteX52" fmla="*/ 807881 w 986824"/>
                <a:gd name="connsiteY52" fmla="*/ 829064 h 1131559"/>
                <a:gd name="connsiteX53" fmla="*/ 825117 w 986824"/>
                <a:gd name="connsiteY53" fmla="*/ 824065 h 1131559"/>
                <a:gd name="connsiteX54" fmla="*/ 846301 w 986824"/>
                <a:gd name="connsiteY54" fmla="*/ 819854 h 1131559"/>
                <a:gd name="connsiteX55" fmla="*/ 881432 w 986824"/>
                <a:gd name="connsiteY55" fmla="*/ 819854 h 1131559"/>
                <a:gd name="connsiteX56" fmla="*/ 882221 w 986824"/>
                <a:gd name="connsiteY56" fmla="*/ 819854 h 1131559"/>
                <a:gd name="connsiteX57" fmla="*/ 926431 w 986824"/>
                <a:gd name="connsiteY57" fmla="*/ 819854 h 1131559"/>
                <a:gd name="connsiteX58" fmla="*/ 984456 w 986824"/>
                <a:gd name="connsiteY58" fmla="*/ 821565 h 1131559"/>
                <a:gd name="connsiteX59" fmla="*/ 982614 w 986824"/>
                <a:gd name="connsiteY59" fmla="*/ 814328 h 1131559"/>
                <a:gd name="connsiteX60" fmla="*/ 983536 w 986824"/>
                <a:gd name="connsiteY60" fmla="*/ 805381 h 1131559"/>
                <a:gd name="connsiteX61" fmla="*/ 991167 w 986824"/>
                <a:gd name="connsiteY61" fmla="*/ 801697 h 1131559"/>
                <a:gd name="connsiteX62" fmla="*/ 993009 w 986824"/>
                <a:gd name="connsiteY62" fmla="*/ 800907 h 1131559"/>
                <a:gd name="connsiteX63" fmla="*/ 991167 w 986824"/>
                <a:gd name="connsiteY63" fmla="*/ 785381 h 1131559"/>
                <a:gd name="connsiteX64" fmla="*/ 989193 w 986824"/>
                <a:gd name="connsiteY64" fmla="*/ 754724 h 1131559"/>
                <a:gd name="connsiteX65" fmla="*/ 986299 w 986824"/>
                <a:gd name="connsiteY65" fmla="*/ 666699 h 1131559"/>
                <a:gd name="connsiteX66" fmla="*/ 859327 w 986824"/>
                <a:gd name="connsiteY66" fmla="*/ 570385 h 1131559"/>
                <a:gd name="connsiteX67" fmla="*/ 859327 w 986824"/>
                <a:gd name="connsiteY67" fmla="*/ 503939 h 1131559"/>
                <a:gd name="connsiteX68" fmla="*/ 828670 w 986824"/>
                <a:gd name="connsiteY68" fmla="*/ 491176 h 1131559"/>
                <a:gd name="connsiteX69" fmla="*/ 810775 w 986824"/>
                <a:gd name="connsiteY69" fmla="*/ 434861 h 1131559"/>
                <a:gd name="connsiteX70" fmla="*/ 836301 w 986824"/>
                <a:gd name="connsiteY70" fmla="*/ 281442 h 1131559"/>
                <a:gd name="connsiteX71" fmla="*/ 879722 w 986824"/>
                <a:gd name="connsiteY71" fmla="*/ 207233 h 1131559"/>
                <a:gd name="connsiteX72" fmla="*/ 846432 w 986824"/>
                <a:gd name="connsiteY72" fmla="*/ 168813 h 1131559"/>
                <a:gd name="connsiteX73" fmla="*/ 859195 w 986824"/>
                <a:gd name="connsiteY73" fmla="*/ 148287 h 1131559"/>
                <a:gd name="connsiteX74" fmla="*/ 782486 w 986824"/>
                <a:gd name="connsiteY74" fmla="*/ 117630 h 1131559"/>
                <a:gd name="connsiteX75" fmla="*/ 808012 w 986824"/>
                <a:gd name="connsiteY75" fmla="*/ 48552 h 1131559"/>
                <a:gd name="connsiteX76" fmla="*/ 772223 w 986824"/>
                <a:gd name="connsiteY76" fmla="*/ 0 h 1131559"/>
                <a:gd name="connsiteX77" fmla="*/ 682751 w 986824"/>
                <a:gd name="connsiteY77" fmla="*/ 12763 h 1131559"/>
                <a:gd name="connsiteX78" fmla="*/ 703277 w 986824"/>
                <a:gd name="connsiteY78" fmla="*/ 53683 h 1131559"/>
                <a:gd name="connsiteX79" fmla="*/ 649594 w 986824"/>
                <a:gd name="connsiteY79" fmla="*/ 109998 h 1131559"/>
                <a:gd name="connsiteX80" fmla="*/ 531964 w 986824"/>
                <a:gd name="connsiteY80" fmla="*/ 166313 h 1131559"/>
                <a:gd name="connsiteX81" fmla="*/ 342757 w 986824"/>
                <a:gd name="connsiteY81" fmla="*/ 199602 h 1131559"/>
                <a:gd name="connsiteX82" fmla="*/ 347889 w 986824"/>
                <a:gd name="connsiteY82" fmla="*/ 263548 h 1131559"/>
                <a:gd name="connsiteX83" fmla="*/ 306968 w 986824"/>
                <a:gd name="connsiteY83" fmla="*/ 276311 h 1131559"/>
                <a:gd name="connsiteX84" fmla="*/ 289074 w 986824"/>
                <a:gd name="connsiteY84" fmla="*/ 245654 h 1131559"/>
                <a:gd name="connsiteX85" fmla="*/ 258417 w 986824"/>
                <a:gd name="connsiteY85" fmla="*/ 212365 h 1131559"/>
                <a:gd name="connsiteX86" fmla="*/ 219996 w 986824"/>
                <a:gd name="connsiteY86" fmla="*/ 235391 h 1131559"/>
                <a:gd name="connsiteX87" fmla="*/ 189339 w 986824"/>
                <a:gd name="connsiteY87" fmla="*/ 204733 h 1131559"/>
                <a:gd name="connsiteX88" fmla="*/ 189339 w 986824"/>
                <a:gd name="connsiteY88" fmla="*/ 225259 h 1131559"/>
                <a:gd name="connsiteX89" fmla="*/ 138155 w 986824"/>
                <a:gd name="connsiteY89" fmla="*/ 227759 h 1131559"/>
                <a:gd name="connsiteX90" fmla="*/ 115130 w 986824"/>
                <a:gd name="connsiteY90" fmla="*/ 189339 h 1131559"/>
                <a:gd name="connsiteX91" fmla="*/ 40920 w 986824"/>
                <a:gd name="connsiteY91" fmla="*/ 191839 h 1131559"/>
                <a:gd name="connsiteX92" fmla="*/ 0 w 986824"/>
                <a:gd name="connsiteY92" fmla="*/ 163681 h 1131559"/>
                <a:gd name="connsiteX93" fmla="*/ 12763 w 986824"/>
                <a:gd name="connsiteY93" fmla="*/ 191839 h 1131559"/>
                <a:gd name="connsiteX94" fmla="*/ 107367 w 986824"/>
                <a:gd name="connsiteY94" fmla="*/ 276179 h 113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86824" h="1131559">
                  <a:moveTo>
                    <a:pt x="107367" y="276179"/>
                  </a:moveTo>
                  <a:lnTo>
                    <a:pt x="99735" y="355520"/>
                  </a:lnTo>
                  <a:lnTo>
                    <a:pt x="130393" y="409203"/>
                  </a:lnTo>
                  <a:lnTo>
                    <a:pt x="130393" y="465518"/>
                  </a:lnTo>
                  <a:lnTo>
                    <a:pt x="232759" y="465518"/>
                  </a:lnTo>
                  <a:lnTo>
                    <a:pt x="243022" y="478281"/>
                  </a:lnTo>
                  <a:lnTo>
                    <a:pt x="243022" y="501965"/>
                  </a:lnTo>
                  <a:lnTo>
                    <a:pt x="245259" y="503149"/>
                  </a:lnTo>
                  <a:cubicBezTo>
                    <a:pt x="246443" y="503412"/>
                    <a:pt x="274864" y="511044"/>
                    <a:pt x="299863" y="520649"/>
                  </a:cubicBezTo>
                  <a:cubicBezTo>
                    <a:pt x="308679" y="524070"/>
                    <a:pt x="315916" y="525912"/>
                    <a:pt x="322363" y="527622"/>
                  </a:cubicBezTo>
                  <a:cubicBezTo>
                    <a:pt x="334205" y="530649"/>
                    <a:pt x="343547" y="533017"/>
                    <a:pt x="351310" y="542491"/>
                  </a:cubicBezTo>
                  <a:cubicBezTo>
                    <a:pt x="360915" y="554069"/>
                    <a:pt x="366704" y="567622"/>
                    <a:pt x="366704" y="578674"/>
                  </a:cubicBezTo>
                  <a:cubicBezTo>
                    <a:pt x="366704" y="586306"/>
                    <a:pt x="358415" y="599595"/>
                    <a:pt x="351310" y="609595"/>
                  </a:cubicBezTo>
                  <a:cubicBezTo>
                    <a:pt x="359073" y="621173"/>
                    <a:pt x="377493" y="647752"/>
                    <a:pt x="387493" y="659331"/>
                  </a:cubicBezTo>
                  <a:cubicBezTo>
                    <a:pt x="400651" y="674330"/>
                    <a:pt x="401440" y="714988"/>
                    <a:pt x="401177" y="758934"/>
                  </a:cubicBezTo>
                  <a:lnTo>
                    <a:pt x="401177" y="768671"/>
                  </a:lnTo>
                  <a:cubicBezTo>
                    <a:pt x="401177" y="793407"/>
                    <a:pt x="402361" y="828538"/>
                    <a:pt x="413545" y="848933"/>
                  </a:cubicBezTo>
                  <a:cubicBezTo>
                    <a:pt x="424072" y="868143"/>
                    <a:pt x="445782" y="911431"/>
                    <a:pt x="449992" y="919984"/>
                  </a:cubicBezTo>
                  <a:lnTo>
                    <a:pt x="449992" y="920247"/>
                  </a:lnTo>
                  <a:cubicBezTo>
                    <a:pt x="449992" y="920247"/>
                    <a:pt x="450650" y="921300"/>
                    <a:pt x="450782" y="921826"/>
                  </a:cubicBezTo>
                  <a:cubicBezTo>
                    <a:pt x="452887" y="929589"/>
                    <a:pt x="458808" y="955773"/>
                    <a:pt x="449203" y="967746"/>
                  </a:cubicBezTo>
                  <a:cubicBezTo>
                    <a:pt x="441045" y="978009"/>
                    <a:pt x="419730" y="997351"/>
                    <a:pt x="419466" y="997483"/>
                  </a:cubicBezTo>
                  <a:cubicBezTo>
                    <a:pt x="418414" y="998404"/>
                    <a:pt x="417230" y="999062"/>
                    <a:pt x="415914" y="999456"/>
                  </a:cubicBezTo>
                  <a:cubicBezTo>
                    <a:pt x="410651" y="1000904"/>
                    <a:pt x="405256" y="1003404"/>
                    <a:pt x="403151" y="1004982"/>
                  </a:cubicBezTo>
                  <a:cubicBezTo>
                    <a:pt x="403151" y="1007088"/>
                    <a:pt x="402625" y="1009193"/>
                    <a:pt x="401440" y="1010903"/>
                  </a:cubicBezTo>
                  <a:cubicBezTo>
                    <a:pt x="406835" y="1014982"/>
                    <a:pt x="415256" y="1020772"/>
                    <a:pt x="426177" y="1028008"/>
                  </a:cubicBezTo>
                  <a:cubicBezTo>
                    <a:pt x="461045" y="1051297"/>
                    <a:pt x="479597" y="1071297"/>
                    <a:pt x="493018" y="1085771"/>
                  </a:cubicBezTo>
                  <a:cubicBezTo>
                    <a:pt x="501833" y="1095376"/>
                    <a:pt x="508281" y="1102218"/>
                    <a:pt x="515649" y="1106297"/>
                  </a:cubicBezTo>
                  <a:cubicBezTo>
                    <a:pt x="526570" y="1112217"/>
                    <a:pt x="533675" y="1120902"/>
                    <a:pt x="539333" y="1127875"/>
                  </a:cubicBezTo>
                  <a:cubicBezTo>
                    <a:pt x="543148" y="1132480"/>
                    <a:pt x="546569" y="1136691"/>
                    <a:pt x="548148" y="1136691"/>
                  </a:cubicBezTo>
                  <a:lnTo>
                    <a:pt x="548148" y="1136691"/>
                  </a:lnTo>
                  <a:cubicBezTo>
                    <a:pt x="549333" y="1133928"/>
                    <a:pt x="547227" y="1120375"/>
                    <a:pt x="546175" y="1113796"/>
                  </a:cubicBezTo>
                  <a:cubicBezTo>
                    <a:pt x="544069" y="1100639"/>
                    <a:pt x="541438" y="1084455"/>
                    <a:pt x="543280" y="1068797"/>
                  </a:cubicBezTo>
                  <a:cubicBezTo>
                    <a:pt x="544727" y="1056297"/>
                    <a:pt x="543938" y="1044850"/>
                    <a:pt x="543280" y="1034587"/>
                  </a:cubicBezTo>
                  <a:cubicBezTo>
                    <a:pt x="542096" y="1018009"/>
                    <a:pt x="541043" y="1003667"/>
                    <a:pt x="550648" y="993009"/>
                  </a:cubicBezTo>
                  <a:cubicBezTo>
                    <a:pt x="564464" y="977615"/>
                    <a:pt x="577885" y="973273"/>
                    <a:pt x="593937" y="969325"/>
                  </a:cubicBezTo>
                  <a:lnTo>
                    <a:pt x="597753" y="968404"/>
                  </a:lnTo>
                  <a:cubicBezTo>
                    <a:pt x="631042" y="959983"/>
                    <a:pt x="650778" y="956957"/>
                    <a:pt x="659594" y="965904"/>
                  </a:cubicBezTo>
                  <a:cubicBezTo>
                    <a:pt x="661962" y="968273"/>
                    <a:pt x="664988" y="971167"/>
                    <a:pt x="668015" y="973930"/>
                  </a:cubicBezTo>
                  <a:cubicBezTo>
                    <a:pt x="675383" y="980772"/>
                    <a:pt x="682883" y="987878"/>
                    <a:pt x="687225" y="993667"/>
                  </a:cubicBezTo>
                  <a:cubicBezTo>
                    <a:pt x="690383" y="997877"/>
                    <a:pt x="699067" y="1005377"/>
                    <a:pt x="706172" y="1011167"/>
                  </a:cubicBezTo>
                  <a:cubicBezTo>
                    <a:pt x="720251" y="1010246"/>
                    <a:pt x="733935" y="1008403"/>
                    <a:pt x="739724" y="1006693"/>
                  </a:cubicBezTo>
                  <a:cubicBezTo>
                    <a:pt x="737882" y="1002219"/>
                    <a:pt x="735119" y="994851"/>
                    <a:pt x="739724" y="985378"/>
                  </a:cubicBezTo>
                  <a:cubicBezTo>
                    <a:pt x="742224" y="980378"/>
                    <a:pt x="741171" y="963536"/>
                    <a:pt x="740513" y="954457"/>
                  </a:cubicBezTo>
                  <a:cubicBezTo>
                    <a:pt x="739856" y="943536"/>
                    <a:pt x="739592" y="938142"/>
                    <a:pt x="741040" y="934326"/>
                  </a:cubicBezTo>
                  <a:cubicBezTo>
                    <a:pt x="743408" y="928142"/>
                    <a:pt x="747355" y="920116"/>
                    <a:pt x="751303" y="912352"/>
                  </a:cubicBezTo>
                  <a:cubicBezTo>
                    <a:pt x="753013" y="908932"/>
                    <a:pt x="754855" y="906958"/>
                    <a:pt x="756434" y="905247"/>
                  </a:cubicBezTo>
                  <a:cubicBezTo>
                    <a:pt x="758539" y="903011"/>
                    <a:pt x="759987" y="901432"/>
                    <a:pt x="759987" y="891300"/>
                  </a:cubicBezTo>
                  <a:cubicBezTo>
                    <a:pt x="759987" y="885248"/>
                    <a:pt x="758671" y="877616"/>
                    <a:pt x="757224" y="870380"/>
                  </a:cubicBezTo>
                  <a:cubicBezTo>
                    <a:pt x="754724" y="856301"/>
                    <a:pt x="752881" y="846301"/>
                    <a:pt x="758803" y="840117"/>
                  </a:cubicBezTo>
                  <a:cubicBezTo>
                    <a:pt x="760381" y="838406"/>
                    <a:pt x="764066" y="835775"/>
                    <a:pt x="769986" y="836827"/>
                  </a:cubicBezTo>
                  <a:cubicBezTo>
                    <a:pt x="774592" y="837617"/>
                    <a:pt x="780118" y="835906"/>
                    <a:pt x="786434" y="833933"/>
                  </a:cubicBezTo>
                  <a:cubicBezTo>
                    <a:pt x="792618" y="832091"/>
                    <a:pt x="799460" y="829986"/>
                    <a:pt x="807881" y="829064"/>
                  </a:cubicBezTo>
                  <a:cubicBezTo>
                    <a:pt x="814986" y="828275"/>
                    <a:pt x="820117" y="826170"/>
                    <a:pt x="825117" y="824065"/>
                  </a:cubicBezTo>
                  <a:cubicBezTo>
                    <a:pt x="831433" y="821433"/>
                    <a:pt x="838012" y="818802"/>
                    <a:pt x="846301" y="819854"/>
                  </a:cubicBezTo>
                  <a:cubicBezTo>
                    <a:pt x="851169" y="820512"/>
                    <a:pt x="866564" y="820117"/>
                    <a:pt x="881432" y="819854"/>
                  </a:cubicBezTo>
                  <a:lnTo>
                    <a:pt x="882221" y="819854"/>
                  </a:lnTo>
                  <a:cubicBezTo>
                    <a:pt x="899458" y="819459"/>
                    <a:pt x="917221" y="819065"/>
                    <a:pt x="926431" y="819854"/>
                  </a:cubicBezTo>
                  <a:cubicBezTo>
                    <a:pt x="938536" y="820907"/>
                    <a:pt x="968404" y="821301"/>
                    <a:pt x="984456" y="821565"/>
                  </a:cubicBezTo>
                  <a:cubicBezTo>
                    <a:pt x="983930" y="818670"/>
                    <a:pt x="983272" y="816170"/>
                    <a:pt x="982614" y="814328"/>
                  </a:cubicBezTo>
                  <a:cubicBezTo>
                    <a:pt x="982220" y="813012"/>
                    <a:pt x="980772" y="809196"/>
                    <a:pt x="983536" y="805381"/>
                  </a:cubicBezTo>
                  <a:cubicBezTo>
                    <a:pt x="985246" y="802881"/>
                    <a:pt x="988667" y="801828"/>
                    <a:pt x="991167" y="801697"/>
                  </a:cubicBezTo>
                  <a:cubicBezTo>
                    <a:pt x="991298" y="801697"/>
                    <a:pt x="991956" y="801433"/>
                    <a:pt x="993009" y="800907"/>
                  </a:cubicBezTo>
                  <a:cubicBezTo>
                    <a:pt x="994719" y="799854"/>
                    <a:pt x="992219" y="789723"/>
                    <a:pt x="991167" y="785381"/>
                  </a:cubicBezTo>
                  <a:cubicBezTo>
                    <a:pt x="988798" y="775776"/>
                    <a:pt x="986299" y="764987"/>
                    <a:pt x="989193" y="754724"/>
                  </a:cubicBezTo>
                  <a:cubicBezTo>
                    <a:pt x="992614" y="743013"/>
                    <a:pt x="989193" y="694856"/>
                    <a:pt x="986299" y="666699"/>
                  </a:cubicBezTo>
                  <a:lnTo>
                    <a:pt x="859327" y="570385"/>
                  </a:lnTo>
                  <a:lnTo>
                    <a:pt x="859327" y="503939"/>
                  </a:lnTo>
                  <a:lnTo>
                    <a:pt x="828670" y="491176"/>
                  </a:lnTo>
                  <a:cubicBezTo>
                    <a:pt x="828670" y="491176"/>
                    <a:pt x="815907" y="457887"/>
                    <a:pt x="810775" y="434861"/>
                  </a:cubicBezTo>
                  <a:cubicBezTo>
                    <a:pt x="805644" y="411835"/>
                    <a:pt x="836301" y="281442"/>
                    <a:pt x="836301" y="281442"/>
                  </a:cubicBezTo>
                  <a:cubicBezTo>
                    <a:pt x="836301" y="281442"/>
                    <a:pt x="877222" y="219996"/>
                    <a:pt x="879722" y="207233"/>
                  </a:cubicBezTo>
                  <a:cubicBezTo>
                    <a:pt x="882221" y="194470"/>
                    <a:pt x="846432" y="168813"/>
                    <a:pt x="846432" y="168813"/>
                  </a:cubicBezTo>
                  <a:lnTo>
                    <a:pt x="859195" y="148287"/>
                  </a:lnTo>
                  <a:lnTo>
                    <a:pt x="782486" y="117630"/>
                  </a:lnTo>
                  <a:cubicBezTo>
                    <a:pt x="782486" y="117630"/>
                    <a:pt x="810644" y="58815"/>
                    <a:pt x="808012" y="48552"/>
                  </a:cubicBezTo>
                  <a:cubicBezTo>
                    <a:pt x="805512" y="38289"/>
                    <a:pt x="772223" y="0"/>
                    <a:pt x="772223" y="0"/>
                  </a:cubicBezTo>
                  <a:lnTo>
                    <a:pt x="682751" y="12763"/>
                  </a:lnTo>
                  <a:lnTo>
                    <a:pt x="703277" y="53683"/>
                  </a:lnTo>
                  <a:lnTo>
                    <a:pt x="649594" y="109998"/>
                  </a:lnTo>
                  <a:cubicBezTo>
                    <a:pt x="649594" y="109998"/>
                    <a:pt x="593279" y="138155"/>
                    <a:pt x="531964" y="166313"/>
                  </a:cubicBezTo>
                  <a:cubicBezTo>
                    <a:pt x="470518" y="194470"/>
                    <a:pt x="342757" y="199602"/>
                    <a:pt x="342757" y="199602"/>
                  </a:cubicBezTo>
                  <a:lnTo>
                    <a:pt x="347889" y="263548"/>
                  </a:lnTo>
                  <a:lnTo>
                    <a:pt x="306968" y="276311"/>
                  </a:lnTo>
                  <a:cubicBezTo>
                    <a:pt x="306968" y="276311"/>
                    <a:pt x="296705" y="263548"/>
                    <a:pt x="289074" y="245654"/>
                  </a:cubicBezTo>
                  <a:cubicBezTo>
                    <a:pt x="281443" y="227759"/>
                    <a:pt x="258417" y="212365"/>
                    <a:pt x="258417" y="212365"/>
                  </a:cubicBezTo>
                  <a:lnTo>
                    <a:pt x="219996" y="235391"/>
                  </a:lnTo>
                  <a:lnTo>
                    <a:pt x="189339" y="204733"/>
                  </a:lnTo>
                  <a:lnTo>
                    <a:pt x="189339" y="225259"/>
                  </a:lnTo>
                  <a:lnTo>
                    <a:pt x="138155" y="227759"/>
                  </a:lnTo>
                  <a:lnTo>
                    <a:pt x="115130" y="189339"/>
                  </a:lnTo>
                  <a:lnTo>
                    <a:pt x="40920" y="191839"/>
                  </a:lnTo>
                  <a:lnTo>
                    <a:pt x="0" y="163681"/>
                  </a:lnTo>
                  <a:cubicBezTo>
                    <a:pt x="0" y="163681"/>
                    <a:pt x="5131" y="184207"/>
                    <a:pt x="12763" y="191839"/>
                  </a:cubicBezTo>
                  <a:cubicBezTo>
                    <a:pt x="20394" y="199470"/>
                    <a:pt x="107367" y="276179"/>
                    <a:pt x="107367" y="276179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D5412B7E-AFC0-C574-C660-B22866014A39}"/>
                </a:ext>
              </a:extLst>
            </p:cNvPr>
            <p:cNvSpPr/>
            <p:nvPr/>
          </p:nvSpPr>
          <p:spPr>
            <a:xfrm>
              <a:off x="4334123" y="7460722"/>
              <a:ext cx="1315766" cy="1276293"/>
            </a:xfrm>
            <a:custGeom>
              <a:avLst/>
              <a:gdLst>
                <a:gd name="connsiteX0" fmla="*/ 1311029 w 1315766"/>
                <a:gd name="connsiteY0" fmla="*/ 416572 h 1276293"/>
                <a:gd name="connsiteX1" fmla="*/ 1290504 w 1315766"/>
                <a:gd name="connsiteY1" fmla="*/ 406045 h 1276293"/>
                <a:gd name="connsiteX2" fmla="*/ 1273662 w 1315766"/>
                <a:gd name="connsiteY2" fmla="*/ 384335 h 1276293"/>
                <a:gd name="connsiteX3" fmla="*/ 1271820 w 1315766"/>
                <a:gd name="connsiteY3" fmla="*/ 369993 h 1276293"/>
                <a:gd name="connsiteX4" fmla="*/ 1271820 w 1315766"/>
                <a:gd name="connsiteY4" fmla="*/ 368678 h 1276293"/>
                <a:gd name="connsiteX5" fmla="*/ 1270241 w 1315766"/>
                <a:gd name="connsiteY5" fmla="*/ 357099 h 1276293"/>
                <a:gd name="connsiteX6" fmla="*/ 1274056 w 1315766"/>
                <a:gd name="connsiteY6" fmla="*/ 321836 h 1276293"/>
                <a:gd name="connsiteX7" fmla="*/ 1307740 w 1315766"/>
                <a:gd name="connsiteY7" fmla="*/ 289074 h 1276293"/>
                <a:gd name="connsiteX8" fmla="*/ 1320898 w 1315766"/>
                <a:gd name="connsiteY8" fmla="*/ 276837 h 1276293"/>
                <a:gd name="connsiteX9" fmla="*/ 1316556 w 1315766"/>
                <a:gd name="connsiteY9" fmla="*/ 266969 h 1276293"/>
                <a:gd name="connsiteX10" fmla="*/ 1305109 w 1315766"/>
                <a:gd name="connsiteY10" fmla="*/ 261443 h 1276293"/>
                <a:gd name="connsiteX11" fmla="*/ 1298530 w 1315766"/>
                <a:gd name="connsiteY11" fmla="*/ 258285 h 1276293"/>
                <a:gd name="connsiteX12" fmla="*/ 1262083 w 1315766"/>
                <a:gd name="connsiteY12" fmla="*/ 250653 h 1276293"/>
                <a:gd name="connsiteX13" fmla="*/ 1261162 w 1315766"/>
                <a:gd name="connsiteY13" fmla="*/ 250653 h 1276293"/>
                <a:gd name="connsiteX14" fmla="*/ 1240636 w 1315766"/>
                <a:gd name="connsiteY14" fmla="*/ 250522 h 1276293"/>
                <a:gd name="connsiteX15" fmla="*/ 1240110 w 1315766"/>
                <a:gd name="connsiteY15" fmla="*/ 250522 h 1276293"/>
                <a:gd name="connsiteX16" fmla="*/ 1221821 w 1315766"/>
                <a:gd name="connsiteY16" fmla="*/ 250522 h 1276293"/>
                <a:gd name="connsiteX17" fmla="*/ 1214716 w 1315766"/>
                <a:gd name="connsiteY17" fmla="*/ 249601 h 1276293"/>
                <a:gd name="connsiteX18" fmla="*/ 1214189 w 1315766"/>
                <a:gd name="connsiteY18" fmla="*/ 249601 h 1276293"/>
                <a:gd name="connsiteX19" fmla="*/ 1171953 w 1315766"/>
                <a:gd name="connsiteY19" fmla="*/ 241969 h 1276293"/>
                <a:gd name="connsiteX20" fmla="*/ 1140375 w 1315766"/>
                <a:gd name="connsiteY20" fmla="*/ 210128 h 1276293"/>
                <a:gd name="connsiteX21" fmla="*/ 1118928 w 1315766"/>
                <a:gd name="connsiteY21" fmla="*/ 183154 h 1276293"/>
                <a:gd name="connsiteX22" fmla="*/ 1083270 w 1315766"/>
                <a:gd name="connsiteY22" fmla="*/ 142366 h 1276293"/>
                <a:gd name="connsiteX23" fmla="*/ 1075507 w 1315766"/>
                <a:gd name="connsiteY23" fmla="*/ 132629 h 1276293"/>
                <a:gd name="connsiteX24" fmla="*/ 1055508 w 1315766"/>
                <a:gd name="connsiteY24" fmla="*/ 117630 h 1276293"/>
                <a:gd name="connsiteX25" fmla="*/ 1027087 w 1315766"/>
                <a:gd name="connsiteY25" fmla="*/ 96183 h 1276293"/>
                <a:gd name="connsiteX26" fmla="*/ 987746 w 1315766"/>
                <a:gd name="connsiteY26" fmla="*/ 84998 h 1276293"/>
                <a:gd name="connsiteX27" fmla="*/ 968535 w 1315766"/>
                <a:gd name="connsiteY27" fmla="*/ 80657 h 1276293"/>
                <a:gd name="connsiteX28" fmla="*/ 932221 w 1315766"/>
                <a:gd name="connsiteY28" fmla="*/ 53683 h 1276293"/>
                <a:gd name="connsiteX29" fmla="*/ 878669 w 1315766"/>
                <a:gd name="connsiteY29" fmla="*/ 25657 h 1276293"/>
                <a:gd name="connsiteX30" fmla="*/ 789592 w 1315766"/>
                <a:gd name="connsiteY30" fmla="*/ 21315 h 1276293"/>
                <a:gd name="connsiteX31" fmla="*/ 789197 w 1315766"/>
                <a:gd name="connsiteY31" fmla="*/ 21315 h 1276293"/>
                <a:gd name="connsiteX32" fmla="*/ 774197 w 1315766"/>
                <a:gd name="connsiteY32" fmla="*/ 21315 h 1276293"/>
                <a:gd name="connsiteX33" fmla="*/ 765908 w 1315766"/>
                <a:gd name="connsiteY33" fmla="*/ 16315 h 1276293"/>
                <a:gd name="connsiteX34" fmla="*/ 764197 w 1315766"/>
                <a:gd name="connsiteY34" fmla="*/ 0 h 1276293"/>
                <a:gd name="connsiteX35" fmla="*/ 760250 w 1315766"/>
                <a:gd name="connsiteY35" fmla="*/ 263 h 1276293"/>
                <a:gd name="connsiteX36" fmla="*/ 739987 w 1315766"/>
                <a:gd name="connsiteY36" fmla="*/ 9737 h 1276293"/>
                <a:gd name="connsiteX37" fmla="*/ 724724 w 1315766"/>
                <a:gd name="connsiteY37" fmla="*/ 10263 h 1276293"/>
                <a:gd name="connsiteX38" fmla="*/ 720777 w 1315766"/>
                <a:gd name="connsiteY38" fmla="*/ 5131 h 1276293"/>
                <a:gd name="connsiteX39" fmla="*/ 716961 w 1315766"/>
                <a:gd name="connsiteY39" fmla="*/ 1974 h 1276293"/>
                <a:gd name="connsiteX40" fmla="*/ 709198 w 1315766"/>
                <a:gd name="connsiteY40" fmla="*/ 5000 h 1276293"/>
                <a:gd name="connsiteX41" fmla="*/ 680646 w 1315766"/>
                <a:gd name="connsiteY41" fmla="*/ 20131 h 1276293"/>
                <a:gd name="connsiteX42" fmla="*/ 610779 w 1315766"/>
                <a:gd name="connsiteY42" fmla="*/ 22763 h 1276293"/>
                <a:gd name="connsiteX43" fmla="*/ 478281 w 1315766"/>
                <a:gd name="connsiteY43" fmla="*/ 73025 h 1276293"/>
                <a:gd name="connsiteX44" fmla="*/ 442492 w 1315766"/>
                <a:gd name="connsiteY44" fmla="*/ 130524 h 1276293"/>
                <a:gd name="connsiteX45" fmla="*/ 318415 w 1315766"/>
                <a:gd name="connsiteY45" fmla="*/ 208549 h 1276293"/>
                <a:gd name="connsiteX46" fmla="*/ 324863 w 1315766"/>
                <a:gd name="connsiteY46" fmla="*/ 239206 h 1276293"/>
                <a:gd name="connsiteX47" fmla="*/ 309468 w 1315766"/>
                <a:gd name="connsiteY47" fmla="*/ 230259 h 1276293"/>
                <a:gd name="connsiteX48" fmla="*/ 291574 w 1315766"/>
                <a:gd name="connsiteY48" fmla="*/ 232759 h 1276293"/>
                <a:gd name="connsiteX49" fmla="*/ 152234 w 1315766"/>
                <a:gd name="connsiteY49" fmla="*/ 424598 h 1276293"/>
                <a:gd name="connsiteX50" fmla="*/ 0 w 1315766"/>
                <a:gd name="connsiteY50" fmla="*/ 579332 h 1276293"/>
                <a:gd name="connsiteX51" fmla="*/ 16579 w 1315766"/>
                <a:gd name="connsiteY51" fmla="*/ 594726 h 1276293"/>
                <a:gd name="connsiteX52" fmla="*/ 63946 w 1315766"/>
                <a:gd name="connsiteY52" fmla="*/ 598542 h 1276293"/>
                <a:gd name="connsiteX53" fmla="*/ 92104 w 1315766"/>
                <a:gd name="connsiteY53" fmla="*/ 562753 h 1276293"/>
                <a:gd name="connsiteX54" fmla="*/ 156050 w 1315766"/>
                <a:gd name="connsiteY54" fmla="*/ 581963 h 1276293"/>
                <a:gd name="connsiteX55" fmla="*/ 268548 w 1315766"/>
                <a:gd name="connsiteY55" fmla="*/ 694462 h 1276293"/>
                <a:gd name="connsiteX56" fmla="*/ 281311 w 1315766"/>
                <a:gd name="connsiteY56" fmla="*/ 716172 h 1276293"/>
                <a:gd name="connsiteX57" fmla="*/ 281311 w 1315766"/>
                <a:gd name="connsiteY57" fmla="*/ 743013 h 1276293"/>
                <a:gd name="connsiteX58" fmla="*/ 301837 w 1315766"/>
                <a:gd name="connsiteY58" fmla="*/ 737882 h 1276293"/>
                <a:gd name="connsiteX59" fmla="*/ 329994 w 1315766"/>
                <a:gd name="connsiteY59" fmla="*/ 726435 h 1276293"/>
                <a:gd name="connsiteX60" fmla="*/ 350520 w 1315766"/>
                <a:gd name="connsiteY60" fmla="*/ 702093 h 1276293"/>
                <a:gd name="connsiteX61" fmla="*/ 455387 w 1315766"/>
                <a:gd name="connsiteY61" fmla="*/ 809459 h 1276293"/>
                <a:gd name="connsiteX62" fmla="*/ 653541 w 1315766"/>
                <a:gd name="connsiteY62" fmla="*/ 956562 h 1276293"/>
                <a:gd name="connsiteX63" fmla="*/ 667620 w 1315766"/>
                <a:gd name="connsiteY63" fmla="*/ 1006430 h 1276293"/>
                <a:gd name="connsiteX64" fmla="*/ 757092 w 1315766"/>
                <a:gd name="connsiteY64" fmla="*/ 1072876 h 1276293"/>
                <a:gd name="connsiteX65" fmla="*/ 766039 w 1315766"/>
                <a:gd name="connsiteY65" fmla="*/ 1049850 h 1276293"/>
                <a:gd name="connsiteX66" fmla="*/ 786565 w 1315766"/>
                <a:gd name="connsiteY66" fmla="*/ 1034456 h 1276293"/>
                <a:gd name="connsiteX67" fmla="*/ 803144 w 1315766"/>
                <a:gd name="connsiteY67" fmla="*/ 1025508 h 1276293"/>
                <a:gd name="connsiteX68" fmla="*/ 803144 w 1315766"/>
                <a:gd name="connsiteY68" fmla="*/ 983272 h 1276293"/>
                <a:gd name="connsiteX69" fmla="*/ 832617 w 1315766"/>
                <a:gd name="connsiteY69" fmla="*/ 964062 h 1276293"/>
                <a:gd name="connsiteX70" fmla="*/ 844064 w 1315766"/>
                <a:gd name="connsiteY70" fmla="*/ 996035 h 1276293"/>
                <a:gd name="connsiteX71" fmla="*/ 837617 w 1315766"/>
                <a:gd name="connsiteY71" fmla="*/ 1062481 h 1276293"/>
                <a:gd name="connsiteX72" fmla="*/ 812091 w 1315766"/>
                <a:gd name="connsiteY72" fmla="*/ 1105902 h 1276293"/>
                <a:gd name="connsiteX73" fmla="*/ 794196 w 1315766"/>
                <a:gd name="connsiteY73" fmla="*/ 1111033 h 1276293"/>
                <a:gd name="connsiteX74" fmla="*/ 780118 w 1315766"/>
                <a:gd name="connsiteY74" fmla="*/ 1093139 h 1276293"/>
                <a:gd name="connsiteX75" fmla="*/ 750645 w 1315766"/>
                <a:gd name="connsiteY75" fmla="*/ 1100770 h 1276293"/>
                <a:gd name="connsiteX76" fmla="*/ 739197 w 1315766"/>
                <a:gd name="connsiteY76" fmla="*/ 1146822 h 1276293"/>
                <a:gd name="connsiteX77" fmla="*/ 700777 w 1315766"/>
                <a:gd name="connsiteY77" fmla="*/ 1177479 h 1276293"/>
                <a:gd name="connsiteX78" fmla="*/ 717356 w 1315766"/>
                <a:gd name="connsiteY78" fmla="*/ 1282346 h 1276293"/>
                <a:gd name="connsiteX79" fmla="*/ 806828 w 1315766"/>
                <a:gd name="connsiteY79" fmla="*/ 1200505 h 1276293"/>
                <a:gd name="connsiteX80" fmla="*/ 842617 w 1315766"/>
                <a:gd name="connsiteY80" fmla="*/ 1126296 h 1276293"/>
                <a:gd name="connsiteX81" fmla="*/ 818275 w 1315766"/>
                <a:gd name="connsiteY81" fmla="*/ 1162085 h 1276293"/>
                <a:gd name="connsiteX82" fmla="*/ 765908 w 1315766"/>
                <a:gd name="connsiteY82" fmla="*/ 1217084 h 1276293"/>
                <a:gd name="connsiteX83" fmla="*/ 788933 w 1315766"/>
                <a:gd name="connsiteY83" fmla="*/ 1173664 h 1276293"/>
                <a:gd name="connsiteX84" fmla="*/ 840117 w 1315766"/>
                <a:gd name="connsiteY84" fmla="*/ 1091823 h 1276293"/>
                <a:gd name="connsiteX85" fmla="*/ 854195 w 1315766"/>
                <a:gd name="connsiteY85" fmla="*/ 1109717 h 1276293"/>
                <a:gd name="connsiteX86" fmla="*/ 875906 w 1315766"/>
                <a:gd name="connsiteY86" fmla="*/ 1039324 h 1276293"/>
                <a:gd name="connsiteX87" fmla="*/ 924458 w 1315766"/>
                <a:gd name="connsiteY87" fmla="*/ 953667 h 1276293"/>
                <a:gd name="connsiteX88" fmla="*/ 910379 w 1315766"/>
                <a:gd name="connsiteY88" fmla="*/ 940905 h 1276293"/>
                <a:gd name="connsiteX89" fmla="*/ 918010 w 1315766"/>
                <a:gd name="connsiteY89" fmla="*/ 925510 h 1276293"/>
                <a:gd name="connsiteX90" fmla="*/ 905247 w 1315766"/>
                <a:gd name="connsiteY90" fmla="*/ 897353 h 1276293"/>
                <a:gd name="connsiteX91" fmla="*/ 941036 w 1315766"/>
                <a:gd name="connsiteY91" fmla="*/ 864064 h 1276293"/>
                <a:gd name="connsiteX92" fmla="*/ 953799 w 1315766"/>
                <a:gd name="connsiteY92" fmla="*/ 812881 h 1276293"/>
                <a:gd name="connsiteX93" fmla="*/ 1022877 w 1315766"/>
                <a:gd name="connsiteY93" fmla="*/ 751434 h 1276293"/>
                <a:gd name="connsiteX94" fmla="*/ 1040771 w 1315766"/>
                <a:gd name="connsiteY94" fmla="*/ 702882 h 1276293"/>
                <a:gd name="connsiteX95" fmla="*/ 1066297 w 1315766"/>
                <a:gd name="connsiteY95" fmla="*/ 631305 h 1276293"/>
                <a:gd name="connsiteX96" fmla="*/ 1056034 w 1315766"/>
                <a:gd name="connsiteY96" fmla="*/ 592884 h 1276293"/>
                <a:gd name="connsiteX97" fmla="*/ 1056034 w 1315766"/>
                <a:gd name="connsiteY97" fmla="*/ 549464 h 1276293"/>
                <a:gd name="connsiteX98" fmla="*/ 1071429 w 1315766"/>
                <a:gd name="connsiteY98" fmla="*/ 557096 h 1276293"/>
                <a:gd name="connsiteX99" fmla="*/ 1071429 w 1315766"/>
                <a:gd name="connsiteY99" fmla="*/ 574990 h 1276293"/>
                <a:gd name="connsiteX100" fmla="*/ 1107217 w 1315766"/>
                <a:gd name="connsiteY100" fmla="*/ 608279 h 1276293"/>
                <a:gd name="connsiteX101" fmla="*/ 1166032 w 1315766"/>
                <a:gd name="connsiteY101" fmla="*/ 600647 h 1276293"/>
                <a:gd name="connsiteX102" fmla="*/ 1186558 w 1315766"/>
                <a:gd name="connsiteY102" fmla="*/ 590384 h 1276293"/>
                <a:gd name="connsiteX103" fmla="*/ 1168664 w 1315766"/>
                <a:gd name="connsiteY103" fmla="*/ 621042 h 1276293"/>
                <a:gd name="connsiteX104" fmla="*/ 1158401 w 1315766"/>
                <a:gd name="connsiteY104" fmla="*/ 633805 h 1276293"/>
                <a:gd name="connsiteX105" fmla="*/ 1160901 w 1315766"/>
                <a:gd name="connsiteY105" fmla="*/ 659330 h 1276293"/>
                <a:gd name="connsiteX106" fmla="*/ 1155769 w 1315766"/>
                <a:gd name="connsiteY106" fmla="*/ 684856 h 1276293"/>
                <a:gd name="connsiteX107" fmla="*/ 1150638 w 1315766"/>
                <a:gd name="connsiteY107" fmla="*/ 702751 h 1276293"/>
                <a:gd name="connsiteX108" fmla="*/ 1119980 w 1315766"/>
                <a:gd name="connsiteY108" fmla="*/ 730908 h 1276293"/>
                <a:gd name="connsiteX109" fmla="*/ 1089323 w 1315766"/>
                <a:gd name="connsiteY109" fmla="*/ 756434 h 1276293"/>
                <a:gd name="connsiteX110" fmla="*/ 1063797 w 1315766"/>
                <a:gd name="connsiteY110" fmla="*/ 817881 h 1276293"/>
                <a:gd name="connsiteX111" fmla="*/ 1043271 w 1315766"/>
                <a:gd name="connsiteY111" fmla="*/ 828143 h 1276293"/>
                <a:gd name="connsiteX112" fmla="*/ 1022877 w 1315766"/>
                <a:gd name="connsiteY112" fmla="*/ 835775 h 1276293"/>
                <a:gd name="connsiteX113" fmla="*/ 1017745 w 1315766"/>
                <a:gd name="connsiteY113" fmla="*/ 858801 h 1276293"/>
                <a:gd name="connsiteX114" fmla="*/ 971694 w 1315766"/>
                <a:gd name="connsiteY114" fmla="*/ 897221 h 1276293"/>
                <a:gd name="connsiteX115" fmla="*/ 925642 w 1315766"/>
                <a:gd name="connsiteY115" fmla="*/ 912615 h 1276293"/>
                <a:gd name="connsiteX116" fmla="*/ 961431 w 1315766"/>
                <a:gd name="connsiteY116" fmla="*/ 925378 h 1276293"/>
                <a:gd name="connsiteX117" fmla="*/ 1150638 w 1315766"/>
                <a:gd name="connsiteY117" fmla="*/ 748934 h 1276293"/>
                <a:gd name="connsiteX118" fmla="*/ 1265767 w 1315766"/>
                <a:gd name="connsiteY118" fmla="*/ 513675 h 1276293"/>
                <a:gd name="connsiteX119" fmla="*/ 1319977 w 1315766"/>
                <a:gd name="connsiteY119" fmla="*/ 418940 h 1276293"/>
                <a:gd name="connsiteX120" fmla="*/ 1312477 w 1315766"/>
                <a:gd name="connsiteY120" fmla="*/ 416572 h 1276293"/>
                <a:gd name="connsiteX121" fmla="*/ 1310898 w 1315766"/>
                <a:gd name="connsiteY121" fmla="*/ 415914 h 127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15766" h="1276293">
                  <a:moveTo>
                    <a:pt x="1311029" y="416572"/>
                  </a:moveTo>
                  <a:cubicBezTo>
                    <a:pt x="1306819" y="414203"/>
                    <a:pt x="1292346" y="406835"/>
                    <a:pt x="1290504" y="406045"/>
                  </a:cubicBezTo>
                  <a:cubicBezTo>
                    <a:pt x="1285504" y="404335"/>
                    <a:pt x="1274451" y="388283"/>
                    <a:pt x="1273662" y="384335"/>
                  </a:cubicBezTo>
                  <a:cubicBezTo>
                    <a:pt x="1273399" y="382888"/>
                    <a:pt x="1272872" y="378941"/>
                    <a:pt x="1271820" y="369993"/>
                  </a:cubicBezTo>
                  <a:lnTo>
                    <a:pt x="1271820" y="368678"/>
                  </a:lnTo>
                  <a:cubicBezTo>
                    <a:pt x="1271030" y="363283"/>
                    <a:pt x="1270504" y="358283"/>
                    <a:pt x="1270241" y="357099"/>
                  </a:cubicBezTo>
                  <a:cubicBezTo>
                    <a:pt x="1269188" y="351968"/>
                    <a:pt x="1273925" y="322231"/>
                    <a:pt x="1274056" y="321836"/>
                  </a:cubicBezTo>
                  <a:cubicBezTo>
                    <a:pt x="1276162" y="309600"/>
                    <a:pt x="1302477" y="292363"/>
                    <a:pt x="1307740" y="289074"/>
                  </a:cubicBezTo>
                  <a:cubicBezTo>
                    <a:pt x="1314188" y="284995"/>
                    <a:pt x="1318398" y="280258"/>
                    <a:pt x="1320898" y="276837"/>
                  </a:cubicBezTo>
                  <a:cubicBezTo>
                    <a:pt x="1319582" y="273811"/>
                    <a:pt x="1317872" y="269864"/>
                    <a:pt x="1316556" y="266969"/>
                  </a:cubicBezTo>
                  <a:cubicBezTo>
                    <a:pt x="1315635" y="266179"/>
                    <a:pt x="1311819" y="264337"/>
                    <a:pt x="1305109" y="261443"/>
                  </a:cubicBezTo>
                  <a:cubicBezTo>
                    <a:pt x="1301819" y="259996"/>
                    <a:pt x="1299977" y="259206"/>
                    <a:pt x="1298530" y="258285"/>
                  </a:cubicBezTo>
                  <a:cubicBezTo>
                    <a:pt x="1296556" y="257627"/>
                    <a:pt x="1288530" y="255522"/>
                    <a:pt x="1262083" y="250653"/>
                  </a:cubicBezTo>
                  <a:lnTo>
                    <a:pt x="1261162" y="250653"/>
                  </a:lnTo>
                  <a:cubicBezTo>
                    <a:pt x="1256557" y="249601"/>
                    <a:pt x="1247741" y="250127"/>
                    <a:pt x="1240636" y="250522"/>
                  </a:cubicBezTo>
                  <a:lnTo>
                    <a:pt x="1240110" y="250522"/>
                  </a:lnTo>
                  <a:cubicBezTo>
                    <a:pt x="1232742" y="250917"/>
                    <a:pt x="1226295" y="251311"/>
                    <a:pt x="1221821" y="250522"/>
                  </a:cubicBezTo>
                  <a:cubicBezTo>
                    <a:pt x="1220110" y="250259"/>
                    <a:pt x="1217610" y="249996"/>
                    <a:pt x="1214716" y="249601"/>
                  </a:cubicBezTo>
                  <a:lnTo>
                    <a:pt x="1214189" y="249601"/>
                  </a:lnTo>
                  <a:cubicBezTo>
                    <a:pt x="1202742" y="248153"/>
                    <a:pt x="1185506" y="246048"/>
                    <a:pt x="1171953" y="241969"/>
                  </a:cubicBezTo>
                  <a:cubicBezTo>
                    <a:pt x="1159585" y="238154"/>
                    <a:pt x="1150243" y="224601"/>
                    <a:pt x="1140375" y="210128"/>
                  </a:cubicBezTo>
                  <a:cubicBezTo>
                    <a:pt x="1133664" y="200391"/>
                    <a:pt x="1126691" y="190260"/>
                    <a:pt x="1118928" y="183154"/>
                  </a:cubicBezTo>
                  <a:cubicBezTo>
                    <a:pt x="1105112" y="170786"/>
                    <a:pt x="1091954" y="153681"/>
                    <a:pt x="1083270" y="142366"/>
                  </a:cubicBezTo>
                  <a:cubicBezTo>
                    <a:pt x="1080244" y="138418"/>
                    <a:pt x="1076560" y="133550"/>
                    <a:pt x="1075507" y="132629"/>
                  </a:cubicBezTo>
                  <a:cubicBezTo>
                    <a:pt x="1073666" y="131050"/>
                    <a:pt x="1063666" y="123682"/>
                    <a:pt x="1055508" y="117630"/>
                  </a:cubicBezTo>
                  <a:cubicBezTo>
                    <a:pt x="1043666" y="108814"/>
                    <a:pt x="1031429" y="99867"/>
                    <a:pt x="1027087" y="96183"/>
                  </a:cubicBezTo>
                  <a:cubicBezTo>
                    <a:pt x="1023008" y="92761"/>
                    <a:pt x="1001824" y="88156"/>
                    <a:pt x="987746" y="84998"/>
                  </a:cubicBezTo>
                  <a:cubicBezTo>
                    <a:pt x="981693" y="83683"/>
                    <a:pt x="974720" y="82104"/>
                    <a:pt x="968535" y="80657"/>
                  </a:cubicBezTo>
                  <a:cubicBezTo>
                    <a:pt x="946694" y="75393"/>
                    <a:pt x="935905" y="60262"/>
                    <a:pt x="932221" y="53683"/>
                  </a:cubicBezTo>
                  <a:cubicBezTo>
                    <a:pt x="925510" y="50131"/>
                    <a:pt x="894589" y="33421"/>
                    <a:pt x="878669" y="25657"/>
                  </a:cubicBezTo>
                  <a:cubicBezTo>
                    <a:pt x="866169" y="19605"/>
                    <a:pt x="810512" y="20789"/>
                    <a:pt x="789592" y="21315"/>
                  </a:cubicBezTo>
                  <a:lnTo>
                    <a:pt x="789197" y="21315"/>
                  </a:lnTo>
                  <a:cubicBezTo>
                    <a:pt x="779855" y="21578"/>
                    <a:pt x="776039" y="21578"/>
                    <a:pt x="774197" y="21315"/>
                  </a:cubicBezTo>
                  <a:cubicBezTo>
                    <a:pt x="770776" y="21052"/>
                    <a:pt x="767881" y="19210"/>
                    <a:pt x="765908" y="16315"/>
                  </a:cubicBezTo>
                  <a:cubicBezTo>
                    <a:pt x="763539" y="12763"/>
                    <a:pt x="763013" y="7237"/>
                    <a:pt x="764197" y="0"/>
                  </a:cubicBezTo>
                  <a:cubicBezTo>
                    <a:pt x="761960" y="0"/>
                    <a:pt x="760776" y="0"/>
                    <a:pt x="760250" y="263"/>
                  </a:cubicBezTo>
                  <a:cubicBezTo>
                    <a:pt x="755382" y="2368"/>
                    <a:pt x="741960" y="8552"/>
                    <a:pt x="739987" y="9737"/>
                  </a:cubicBezTo>
                  <a:cubicBezTo>
                    <a:pt x="735776" y="12500"/>
                    <a:pt x="728277" y="12368"/>
                    <a:pt x="724724" y="10263"/>
                  </a:cubicBezTo>
                  <a:cubicBezTo>
                    <a:pt x="722882" y="9079"/>
                    <a:pt x="721435" y="7237"/>
                    <a:pt x="720777" y="5131"/>
                  </a:cubicBezTo>
                  <a:cubicBezTo>
                    <a:pt x="719724" y="4211"/>
                    <a:pt x="718409" y="3026"/>
                    <a:pt x="716961" y="1974"/>
                  </a:cubicBezTo>
                  <a:cubicBezTo>
                    <a:pt x="713672" y="3158"/>
                    <a:pt x="710646" y="4342"/>
                    <a:pt x="709198" y="5000"/>
                  </a:cubicBezTo>
                  <a:cubicBezTo>
                    <a:pt x="704987" y="9605"/>
                    <a:pt x="694067" y="17368"/>
                    <a:pt x="680646" y="20131"/>
                  </a:cubicBezTo>
                  <a:cubicBezTo>
                    <a:pt x="672357" y="21710"/>
                    <a:pt x="648147" y="22631"/>
                    <a:pt x="610779" y="22763"/>
                  </a:cubicBezTo>
                  <a:cubicBezTo>
                    <a:pt x="571700" y="38420"/>
                    <a:pt x="478281" y="73025"/>
                    <a:pt x="478281" y="73025"/>
                  </a:cubicBezTo>
                  <a:cubicBezTo>
                    <a:pt x="478281" y="73025"/>
                    <a:pt x="464202" y="98551"/>
                    <a:pt x="442492" y="130524"/>
                  </a:cubicBezTo>
                  <a:cubicBezTo>
                    <a:pt x="420782" y="162497"/>
                    <a:pt x="318415" y="208549"/>
                    <a:pt x="318415" y="208549"/>
                  </a:cubicBezTo>
                  <a:lnTo>
                    <a:pt x="324863" y="239206"/>
                  </a:lnTo>
                  <a:lnTo>
                    <a:pt x="309468" y="230259"/>
                  </a:lnTo>
                  <a:cubicBezTo>
                    <a:pt x="309468" y="230259"/>
                    <a:pt x="294074" y="228943"/>
                    <a:pt x="291574" y="232759"/>
                  </a:cubicBezTo>
                  <a:cubicBezTo>
                    <a:pt x="289074" y="236575"/>
                    <a:pt x="177760" y="389993"/>
                    <a:pt x="152234" y="424598"/>
                  </a:cubicBezTo>
                  <a:cubicBezTo>
                    <a:pt x="126708" y="459202"/>
                    <a:pt x="0" y="579332"/>
                    <a:pt x="0" y="579332"/>
                  </a:cubicBezTo>
                  <a:cubicBezTo>
                    <a:pt x="0" y="579332"/>
                    <a:pt x="6447" y="592095"/>
                    <a:pt x="16579" y="594726"/>
                  </a:cubicBezTo>
                  <a:cubicBezTo>
                    <a:pt x="26842" y="597226"/>
                    <a:pt x="63946" y="598542"/>
                    <a:pt x="63946" y="598542"/>
                  </a:cubicBezTo>
                  <a:lnTo>
                    <a:pt x="92104" y="562753"/>
                  </a:lnTo>
                  <a:cubicBezTo>
                    <a:pt x="92104" y="562753"/>
                    <a:pt x="127893" y="573016"/>
                    <a:pt x="156050" y="581963"/>
                  </a:cubicBezTo>
                  <a:cubicBezTo>
                    <a:pt x="184207" y="590911"/>
                    <a:pt x="268548" y="694462"/>
                    <a:pt x="268548" y="694462"/>
                  </a:cubicBezTo>
                  <a:cubicBezTo>
                    <a:pt x="268548" y="694462"/>
                    <a:pt x="276179" y="708540"/>
                    <a:pt x="281311" y="716172"/>
                  </a:cubicBezTo>
                  <a:cubicBezTo>
                    <a:pt x="286442" y="723803"/>
                    <a:pt x="281311" y="743013"/>
                    <a:pt x="281311" y="743013"/>
                  </a:cubicBezTo>
                  <a:lnTo>
                    <a:pt x="301837" y="737882"/>
                  </a:lnTo>
                  <a:lnTo>
                    <a:pt x="329994" y="726435"/>
                  </a:lnTo>
                  <a:lnTo>
                    <a:pt x="350520" y="702093"/>
                  </a:lnTo>
                  <a:cubicBezTo>
                    <a:pt x="350520" y="702093"/>
                    <a:pt x="402888" y="764723"/>
                    <a:pt x="455387" y="809459"/>
                  </a:cubicBezTo>
                  <a:cubicBezTo>
                    <a:pt x="507754" y="854195"/>
                    <a:pt x="648541" y="953931"/>
                    <a:pt x="653541" y="956562"/>
                  </a:cubicBezTo>
                  <a:cubicBezTo>
                    <a:pt x="658673" y="959062"/>
                    <a:pt x="664988" y="1002614"/>
                    <a:pt x="667620" y="1006430"/>
                  </a:cubicBezTo>
                  <a:cubicBezTo>
                    <a:pt x="670120" y="1010246"/>
                    <a:pt x="757092" y="1072876"/>
                    <a:pt x="757092" y="1072876"/>
                  </a:cubicBezTo>
                  <a:lnTo>
                    <a:pt x="766039" y="1049850"/>
                  </a:lnTo>
                  <a:cubicBezTo>
                    <a:pt x="766039" y="1049850"/>
                    <a:pt x="782618" y="1034456"/>
                    <a:pt x="786565" y="1034456"/>
                  </a:cubicBezTo>
                  <a:cubicBezTo>
                    <a:pt x="790512" y="1034456"/>
                    <a:pt x="803144" y="1025508"/>
                    <a:pt x="803144" y="1025508"/>
                  </a:cubicBezTo>
                  <a:cubicBezTo>
                    <a:pt x="803144" y="1025508"/>
                    <a:pt x="801828" y="997351"/>
                    <a:pt x="803144" y="983272"/>
                  </a:cubicBezTo>
                  <a:cubicBezTo>
                    <a:pt x="804459" y="969194"/>
                    <a:pt x="828670" y="965378"/>
                    <a:pt x="832617" y="964062"/>
                  </a:cubicBezTo>
                  <a:cubicBezTo>
                    <a:pt x="836564" y="962746"/>
                    <a:pt x="844064" y="996035"/>
                    <a:pt x="844064" y="996035"/>
                  </a:cubicBezTo>
                  <a:cubicBezTo>
                    <a:pt x="844064" y="996035"/>
                    <a:pt x="840248" y="1045903"/>
                    <a:pt x="837617" y="1062481"/>
                  </a:cubicBezTo>
                  <a:cubicBezTo>
                    <a:pt x="835117" y="1079060"/>
                    <a:pt x="822222" y="1093139"/>
                    <a:pt x="812091" y="1105902"/>
                  </a:cubicBezTo>
                  <a:cubicBezTo>
                    <a:pt x="801960" y="1118665"/>
                    <a:pt x="794196" y="1111033"/>
                    <a:pt x="794196" y="1111033"/>
                  </a:cubicBezTo>
                  <a:lnTo>
                    <a:pt x="780118" y="1093139"/>
                  </a:lnTo>
                  <a:cubicBezTo>
                    <a:pt x="780118" y="1093139"/>
                    <a:pt x="755776" y="1096955"/>
                    <a:pt x="750645" y="1100770"/>
                  </a:cubicBezTo>
                  <a:cubicBezTo>
                    <a:pt x="745513" y="1104586"/>
                    <a:pt x="741697" y="1128928"/>
                    <a:pt x="739197" y="1146822"/>
                  </a:cubicBezTo>
                  <a:cubicBezTo>
                    <a:pt x="736698" y="1164717"/>
                    <a:pt x="714856" y="1167217"/>
                    <a:pt x="700777" y="1177479"/>
                  </a:cubicBezTo>
                  <a:cubicBezTo>
                    <a:pt x="686699" y="1187743"/>
                    <a:pt x="717356" y="1282346"/>
                    <a:pt x="717356" y="1282346"/>
                  </a:cubicBezTo>
                  <a:cubicBezTo>
                    <a:pt x="717356" y="1282346"/>
                    <a:pt x="767223" y="1236295"/>
                    <a:pt x="806828" y="1200505"/>
                  </a:cubicBezTo>
                  <a:cubicBezTo>
                    <a:pt x="846432" y="1164717"/>
                    <a:pt x="850248" y="1126296"/>
                    <a:pt x="842617" y="1126296"/>
                  </a:cubicBezTo>
                  <a:cubicBezTo>
                    <a:pt x="834985" y="1126296"/>
                    <a:pt x="824722" y="1146822"/>
                    <a:pt x="818275" y="1162085"/>
                  </a:cubicBezTo>
                  <a:cubicBezTo>
                    <a:pt x="811828" y="1177479"/>
                    <a:pt x="776039" y="1218399"/>
                    <a:pt x="765908" y="1217084"/>
                  </a:cubicBezTo>
                  <a:cubicBezTo>
                    <a:pt x="755645" y="1215769"/>
                    <a:pt x="769723" y="1206821"/>
                    <a:pt x="788933" y="1173664"/>
                  </a:cubicBezTo>
                  <a:cubicBezTo>
                    <a:pt x="808144" y="1140375"/>
                    <a:pt x="833669" y="1096955"/>
                    <a:pt x="840117" y="1091823"/>
                  </a:cubicBezTo>
                  <a:cubicBezTo>
                    <a:pt x="846564" y="1086692"/>
                    <a:pt x="846564" y="1108402"/>
                    <a:pt x="854195" y="1109717"/>
                  </a:cubicBezTo>
                  <a:cubicBezTo>
                    <a:pt x="861827" y="1111033"/>
                    <a:pt x="865643" y="1091823"/>
                    <a:pt x="875906" y="1039324"/>
                  </a:cubicBezTo>
                  <a:cubicBezTo>
                    <a:pt x="886169" y="986957"/>
                    <a:pt x="920642" y="967746"/>
                    <a:pt x="924458" y="953667"/>
                  </a:cubicBezTo>
                  <a:cubicBezTo>
                    <a:pt x="928273" y="939589"/>
                    <a:pt x="910379" y="940905"/>
                    <a:pt x="910379" y="940905"/>
                  </a:cubicBezTo>
                  <a:lnTo>
                    <a:pt x="918010" y="925510"/>
                  </a:lnTo>
                  <a:cubicBezTo>
                    <a:pt x="918010" y="925510"/>
                    <a:pt x="905247" y="917879"/>
                    <a:pt x="905247" y="897353"/>
                  </a:cubicBezTo>
                  <a:cubicBezTo>
                    <a:pt x="905247" y="876827"/>
                    <a:pt x="925773" y="876827"/>
                    <a:pt x="941036" y="864064"/>
                  </a:cubicBezTo>
                  <a:cubicBezTo>
                    <a:pt x="956431" y="851301"/>
                    <a:pt x="948668" y="835906"/>
                    <a:pt x="953799" y="812881"/>
                  </a:cubicBezTo>
                  <a:cubicBezTo>
                    <a:pt x="958931" y="789855"/>
                    <a:pt x="1004982" y="764329"/>
                    <a:pt x="1022877" y="751434"/>
                  </a:cubicBezTo>
                  <a:cubicBezTo>
                    <a:pt x="1040771" y="738671"/>
                    <a:pt x="1025377" y="733540"/>
                    <a:pt x="1040771" y="702882"/>
                  </a:cubicBezTo>
                  <a:cubicBezTo>
                    <a:pt x="1056166" y="672225"/>
                    <a:pt x="1056166" y="654330"/>
                    <a:pt x="1066297" y="631305"/>
                  </a:cubicBezTo>
                  <a:cubicBezTo>
                    <a:pt x="1076560" y="608279"/>
                    <a:pt x="1066297" y="610779"/>
                    <a:pt x="1056034" y="592884"/>
                  </a:cubicBezTo>
                  <a:cubicBezTo>
                    <a:pt x="1045771" y="574990"/>
                    <a:pt x="1053534" y="559595"/>
                    <a:pt x="1056034" y="549464"/>
                  </a:cubicBezTo>
                  <a:cubicBezTo>
                    <a:pt x="1058534" y="539201"/>
                    <a:pt x="1071429" y="557096"/>
                    <a:pt x="1071429" y="557096"/>
                  </a:cubicBezTo>
                  <a:lnTo>
                    <a:pt x="1071429" y="574990"/>
                  </a:lnTo>
                  <a:cubicBezTo>
                    <a:pt x="1071429" y="592884"/>
                    <a:pt x="1089323" y="600516"/>
                    <a:pt x="1107217" y="608279"/>
                  </a:cubicBezTo>
                  <a:cubicBezTo>
                    <a:pt x="1125112" y="615910"/>
                    <a:pt x="1150638" y="605779"/>
                    <a:pt x="1166032" y="600647"/>
                  </a:cubicBezTo>
                  <a:cubicBezTo>
                    <a:pt x="1181427" y="595516"/>
                    <a:pt x="1173664" y="587884"/>
                    <a:pt x="1186558" y="590384"/>
                  </a:cubicBezTo>
                  <a:cubicBezTo>
                    <a:pt x="1199321" y="592884"/>
                    <a:pt x="1186558" y="608279"/>
                    <a:pt x="1168664" y="621042"/>
                  </a:cubicBezTo>
                  <a:cubicBezTo>
                    <a:pt x="1150769" y="633805"/>
                    <a:pt x="1168664" y="621042"/>
                    <a:pt x="1158401" y="633805"/>
                  </a:cubicBezTo>
                  <a:cubicBezTo>
                    <a:pt x="1148138" y="646567"/>
                    <a:pt x="1160901" y="659330"/>
                    <a:pt x="1160901" y="659330"/>
                  </a:cubicBezTo>
                  <a:lnTo>
                    <a:pt x="1155769" y="684856"/>
                  </a:lnTo>
                  <a:cubicBezTo>
                    <a:pt x="1155769" y="684856"/>
                    <a:pt x="1150638" y="695119"/>
                    <a:pt x="1150638" y="702751"/>
                  </a:cubicBezTo>
                  <a:cubicBezTo>
                    <a:pt x="1150638" y="710382"/>
                    <a:pt x="1130112" y="710382"/>
                    <a:pt x="1119980" y="730908"/>
                  </a:cubicBezTo>
                  <a:cubicBezTo>
                    <a:pt x="1109717" y="751434"/>
                    <a:pt x="1099586" y="743671"/>
                    <a:pt x="1089323" y="756434"/>
                  </a:cubicBezTo>
                  <a:cubicBezTo>
                    <a:pt x="1079060" y="769197"/>
                    <a:pt x="1084191" y="792223"/>
                    <a:pt x="1063797" y="817881"/>
                  </a:cubicBezTo>
                  <a:cubicBezTo>
                    <a:pt x="1043271" y="843406"/>
                    <a:pt x="1043271" y="828143"/>
                    <a:pt x="1043271" y="828143"/>
                  </a:cubicBezTo>
                  <a:cubicBezTo>
                    <a:pt x="1043271" y="828143"/>
                    <a:pt x="1030508" y="833275"/>
                    <a:pt x="1022877" y="835775"/>
                  </a:cubicBezTo>
                  <a:cubicBezTo>
                    <a:pt x="1015245" y="838275"/>
                    <a:pt x="1020377" y="846038"/>
                    <a:pt x="1017745" y="858801"/>
                  </a:cubicBezTo>
                  <a:cubicBezTo>
                    <a:pt x="1015245" y="871564"/>
                    <a:pt x="1009324" y="894590"/>
                    <a:pt x="971694" y="897221"/>
                  </a:cubicBezTo>
                  <a:cubicBezTo>
                    <a:pt x="934062" y="899721"/>
                    <a:pt x="938405" y="902353"/>
                    <a:pt x="925642" y="912615"/>
                  </a:cubicBezTo>
                  <a:cubicBezTo>
                    <a:pt x="912879" y="922878"/>
                    <a:pt x="948668" y="925378"/>
                    <a:pt x="961431" y="925378"/>
                  </a:cubicBezTo>
                  <a:cubicBezTo>
                    <a:pt x="974194" y="925378"/>
                    <a:pt x="1056034" y="866564"/>
                    <a:pt x="1150638" y="748934"/>
                  </a:cubicBezTo>
                  <a:cubicBezTo>
                    <a:pt x="1245241" y="631305"/>
                    <a:pt x="1214584" y="615910"/>
                    <a:pt x="1265767" y="513675"/>
                  </a:cubicBezTo>
                  <a:cubicBezTo>
                    <a:pt x="1284451" y="476176"/>
                    <a:pt x="1302609" y="445255"/>
                    <a:pt x="1319977" y="418940"/>
                  </a:cubicBezTo>
                  <a:lnTo>
                    <a:pt x="1312477" y="416572"/>
                  </a:lnTo>
                  <a:cubicBezTo>
                    <a:pt x="1312477" y="416572"/>
                    <a:pt x="1311424" y="416177"/>
                    <a:pt x="1310898" y="415914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A26B9664-1C98-37D2-9777-96CE9ABE9594}"/>
                </a:ext>
              </a:extLst>
            </p:cNvPr>
            <p:cNvSpPr/>
            <p:nvPr/>
          </p:nvSpPr>
          <p:spPr>
            <a:xfrm>
              <a:off x="7526830" y="3561712"/>
              <a:ext cx="592095" cy="342099"/>
            </a:xfrm>
            <a:custGeom>
              <a:avLst/>
              <a:gdLst>
                <a:gd name="connsiteX0" fmla="*/ 147761 w 592094"/>
                <a:gd name="connsiteY0" fmla="*/ 36447 h 342099"/>
                <a:gd name="connsiteX1" fmla="*/ 99341 w 592094"/>
                <a:gd name="connsiteY1" fmla="*/ 139998 h 342099"/>
                <a:gd name="connsiteX2" fmla="*/ 98814 w 592094"/>
                <a:gd name="connsiteY2" fmla="*/ 140918 h 342099"/>
                <a:gd name="connsiteX3" fmla="*/ 61446 w 592094"/>
                <a:gd name="connsiteY3" fmla="*/ 201312 h 342099"/>
                <a:gd name="connsiteX4" fmla="*/ 57762 w 592094"/>
                <a:gd name="connsiteY4" fmla="*/ 204602 h 342099"/>
                <a:gd name="connsiteX5" fmla="*/ 32762 w 592094"/>
                <a:gd name="connsiteY5" fmla="*/ 216049 h 342099"/>
                <a:gd name="connsiteX6" fmla="*/ 29078 w 592094"/>
                <a:gd name="connsiteY6" fmla="*/ 216838 h 342099"/>
                <a:gd name="connsiteX7" fmla="*/ 15395 w 592094"/>
                <a:gd name="connsiteY7" fmla="*/ 216838 h 342099"/>
                <a:gd name="connsiteX8" fmla="*/ 0 w 592094"/>
                <a:gd name="connsiteY8" fmla="*/ 249206 h 342099"/>
                <a:gd name="connsiteX9" fmla="*/ 3816 w 592094"/>
                <a:gd name="connsiteY9" fmla="*/ 253943 h 342099"/>
                <a:gd name="connsiteX10" fmla="*/ 48420 w 592094"/>
                <a:gd name="connsiteY10" fmla="*/ 273548 h 342099"/>
                <a:gd name="connsiteX11" fmla="*/ 65262 w 592094"/>
                <a:gd name="connsiteY11" fmla="*/ 273942 h 342099"/>
                <a:gd name="connsiteX12" fmla="*/ 82762 w 592094"/>
                <a:gd name="connsiteY12" fmla="*/ 258285 h 342099"/>
                <a:gd name="connsiteX13" fmla="*/ 120130 w 592094"/>
                <a:gd name="connsiteY13" fmla="*/ 226838 h 342099"/>
                <a:gd name="connsiteX14" fmla="*/ 124735 w 592094"/>
                <a:gd name="connsiteY14" fmla="*/ 224601 h 342099"/>
                <a:gd name="connsiteX15" fmla="*/ 125130 w 592094"/>
                <a:gd name="connsiteY15" fmla="*/ 224601 h 342099"/>
                <a:gd name="connsiteX16" fmla="*/ 166708 w 592094"/>
                <a:gd name="connsiteY16" fmla="*/ 209339 h 342099"/>
                <a:gd name="connsiteX17" fmla="*/ 203549 w 592094"/>
                <a:gd name="connsiteY17" fmla="*/ 204339 h 342099"/>
                <a:gd name="connsiteX18" fmla="*/ 205786 w 592094"/>
                <a:gd name="connsiteY18" fmla="*/ 204339 h 342099"/>
                <a:gd name="connsiteX19" fmla="*/ 221707 w 592094"/>
                <a:gd name="connsiteY19" fmla="*/ 205654 h 342099"/>
                <a:gd name="connsiteX20" fmla="*/ 229601 w 592094"/>
                <a:gd name="connsiteY20" fmla="*/ 214207 h 342099"/>
                <a:gd name="connsiteX21" fmla="*/ 229601 w 592094"/>
                <a:gd name="connsiteY21" fmla="*/ 228943 h 342099"/>
                <a:gd name="connsiteX22" fmla="*/ 226443 w 592094"/>
                <a:gd name="connsiteY22" fmla="*/ 235522 h 342099"/>
                <a:gd name="connsiteX23" fmla="*/ 199207 w 592094"/>
                <a:gd name="connsiteY23" fmla="*/ 260390 h 342099"/>
                <a:gd name="connsiteX24" fmla="*/ 194207 w 592094"/>
                <a:gd name="connsiteY24" fmla="*/ 270916 h 342099"/>
                <a:gd name="connsiteX25" fmla="*/ 185523 w 592094"/>
                <a:gd name="connsiteY25" fmla="*/ 291574 h 342099"/>
                <a:gd name="connsiteX26" fmla="*/ 187102 w 592094"/>
                <a:gd name="connsiteY26" fmla="*/ 306574 h 342099"/>
                <a:gd name="connsiteX27" fmla="*/ 201181 w 592094"/>
                <a:gd name="connsiteY27" fmla="*/ 306574 h 342099"/>
                <a:gd name="connsiteX28" fmla="*/ 208944 w 592094"/>
                <a:gd name="connsiteY28" fmla="*/ 311310 h 342099"/>
                <a:gd name="connsiteX29" fmla="*/ 214733 w 592094"/>
                <a:gd name="connsiteY29" fmla="*/ 322889 h 342099"/>
                <a:gd name="connsiteX30" fmla="*/ 255917 w 592094"/>
                <a:gd name="connsiteY30" fmla="*/ 320784 h 342099"/>
                <a:gd name="connsiteX31" fmla="*/ 260653 w 592094"/>
                <a:gd name="connsiteY31" fmla="*/ 316442 h 342099"/>
                <a:gd name="connsiteX32" fmla="*/ 265127 w 592094"/>
                <a:gd name="connsiteY32" fmla="*/ 314337 h 342099"/>
                <a:gd name="connsiteX33" fmla="*/ 281706 w 592094"/>
                <a:gd name="connsiteY33" fmla="*/ 311837 h 342099"/>
                <a:gd name="connsiteX34" fmla="*/ 288679 w 592094"/>
                <a:gd name="connsiteY34" fmla="*/ 313810 h 342099"/>
                <a:gd name="connsiteX35" fmla="*/ 291706 w 592094"/>
                <a:gd name="connsiteY35" fmla="*/ 320389 h 342099"/>
                <a:gd name="connsiteX36" fmla="*/ 298153 w 592094"/>
                <a:gd name="connsiteY36" fmla="*/ 344468 h 342099"/>
                <a:gd name="connsiteX37" fmla="*/ 300916 w 592094"/>
                <a:gd name="connsiteY37" fmla="*/ 345126 h 342099"/>
                <a:gd name="connsiteX38" fmla="*/ 325126 w 592094"/>
                <a:gd name="connsiteY38" fmla="*/ 331178 h 342099"/>
                <a:gd name="connsiteX39" fmla="*/ 321705 w 592094"/>
                <a:gd name="connsiteY39" fmla="*/ 274074 h 342099"/>
                <a:gd name="connsiteX40" fmla="*/ 357757 w 592094"/>
                <a:gd name="connsiteY40" fmla="*/ 237364 h 342099"/>
                <a:gd name="connsiteX41" fmla="*/ 368809 w 592094"/>
                <a:gd name="connsiteY41" fmla="*/ 237364 h 342099"/>
                <a:gd name="connsiteX42" fmla="*/ 376046 w 592094"/>
                <a:gd name="connsiteY42" fmla="*/ 256574 h 342099"/>
                <a:gd name="connsiteX43" fmla="*/ 379204 w 592094"/>
                <a:gd name="connsiteY43" fmla="*/ 269995 h 342099"/>
                <a:gd name="connsiteX44" fmla="*/ 592095 w 592094"/>
                <a:gd name="connsiteY44" fmla="*/ 275390 h 342099"/>
                <a:gd name="connsiteX45" fmla="*/ 556832 w 592094"/>
                <a:gd name="connsiteY45" fmla="*/ 172760 h 342099"/>
                <a:gd name="connsiteX46" fmla="*/ 545385 w 592094"/>
                <a:gd name="connsiteY46" fmla="*/ 117103 h 342099"/>
                <a:gd name="connsiteX47" fmla="*/ 526175 w 592094"/>
                <a:gd name="connsiteY47" fmla="*/ 82630 h 342099"/>
                <a:gd name="connsiteX48" fmla="*/ 457097 w 592094"/>
                <a:gd name="connsiteY48" fmla="*/ 44210 h 342099"/>
                <a:gd name="connsiteX49" fmla="*/ 311310 w 592094"/>
                <a:gd name="connsiteY49" fmla="*/ 44210 h 342099"/>
                <a:gd name="connsiteX50" fmla="*/ 259469 w 592094"/>
                <a:gd name="connsiteY50" fmla="*/ 23157 h 342099"/>
                <a:gd name="connsiteX51" fmla="*/ 215391 w 592094"/>
                <a:gd name="connsiteY51" fmla="*/ 3947 h 342099"/>
                <a:gd name="connsiteX52" fmla="*/ 213812 w 592094"/>
                <a:gd name="connsiteY52" fmla="*/ 0 h 342099"/>
                <a:gd name="connsiteX53" fmla="*/ 166708 w 592094"/>
                <a:gd name="connsiteY53" fmla="*/ 23815 h 342099"/>
                <a:gd name="connsiteX54" fmla="*/ 147892 w 592094"/>
                <a:gd name="connsiteY54" fmla="*/ 36447 h 34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094" h="342099">
                  <a:moveTo>
                    <a:pt x="147761" y="36447"/>
                  </a:moveTo>
                  <a:lnTo>
                    <a:pt x="99341" y="139998"/>
                  </a:lnTo>
                  <a:cubicBezTo>
                    <a:pt x="99341" y="139998"/>
                    <a:pt x="99077" y="140655"/>
                    <a:pt x="98814" y="140918"/>
                  </a:cubicBezTo>
                  <a:lnTo>
                    <a:pt x="61446" y="201312"/>
                  </a:lnTo>
                  <a:cubicBezTo>
                    <a:pt x="60525" y="202760"/>
                    <a:pt x="59209" y="203944"/>
                    <a:pt x="57762" y="204602"/>
                  </a:cubicBezTo>
                  <a:lnTo>
                    <a:pt x="32762" y="216049"/>
                  </a:lnTo>
                  <a:cubicBezTo>
                    <a:pt x="31578" y="216575"/>
                    <a:pt x="30394" y="216838"/>
                    <a:pt x="29078" y="216838"/>
                  </a:cubicBezTo>
                  <a:lnTo>
                    <a:pt x="15395" y="216838"/>
                  </a:lnTo>
                  <a:lnTo>
                    <a:pt x="0" y="249206"/>
                  </a:lnTo>
                  <a:lnTo>
                    <a:pt x="3816" y="253943"/>
                  </a:lnTo>
                  <a:lnTo>
                    <a:pt x="48420" y="273548"/>
                  </a:lnTo>
                  <a:cubicBezTo>
                    <a:pt x="54473" y="273942"/>
                    <a:pt x="62104" y="274206"/>
                    <a:pt x="65262" y="273942"/>
                  </a:cubicBezTo>
                  <a:cubicBezTo>
                    <a:pt x="68288" y="271443"/>
                    <a:pt x="76315" y="264206"/>
                    <a:pt x="82762" y="258285"/>
                  </a:cubicBezTo>
                  <a:cubicBezTo>
                    <a:pt x="105261" y="237891"/>
                    <a:pt x="115524" y="228943"/>
                    <a:pt x="120130" y="226838"/>
                  </a:cubicBezTo>
                  <a:cubicBezTo>
                    <a:pt x="121182" y="226312"/>
                    <a:pt x="122761" y="225522"/>
                    <a:pt x="124735" y="224601"/>
                  </a:cubicBezTo>
                  <a:lnTo>
                    <a:pt x="125130" y="224601"/>
                  </a:lnTo>
                  <a:cubicBezTo>
                    <a:pt x="140918" y="216838"/>
                    <a:pt x="156971" y="209339"/>
                    <a:pt x="166708" y="209339"/>
                  </a:cubicBezTo>
                  <a:cubicBezTo>
                    <a:pt x="174471" y="209339"/>
                    <a:pt x="195918" y="205786"/>
                    <a:pt x="203549" y="204339"/>
                  </a:cubicBezTo>
                  <a:cubicBezTo>
                    <a:pt x="204339" y="204207"/>
                    <a:pt x="204997" y="204207"/>
                    <a:pt x="205786" y="204339"/>
                  </a:cubicBezTo>
                  <a:lnTo>
                    <a:pt x="221707" y="205654"/>
                  </a:lnTo>
                  <a:cubicBezTo>
                    <a:pt x="226180" y="206049"/>
                    <a:pt x="229601" y="209733"/>
                    <a:pt x="229601" y="214207"/>
                  </a:cubicBezTo>
                  <a:lnTo>
                    <a:pt x="229601" y="228943"/>
                  </a:lnTo>
                  <a:cubicBezTo>
                    <a:pt x="229601" y="231575"/>
                    <a:pt x="228417" y="233943"/>
                    <a:pt x="226443" y="235522"/>
                  </a:cubicBezTo>
                  <a:cubicBezTo>
                    <a:pt x="215523" y="244601"/>
                    <a:pt x="202365" y="256311"/>
                    <a:pt x="199207" y="260390"/>
                  </a:cubicBezTo>
                  <a:cubicBezTo>
                    <a:pt x="198549" y="263153"/>
                    <a:pt x="196707" y="266311"/>
                    <a:pt x="194207" y="270916"/>
                  </a:cubicBezTo>
                  <a:cubicBezTo>
                    <a:pt x="190918" y="276706"/>
                    <a:pt x="185523" y="286442"/>
                    <a:pt x="185523" y="291574"/>
                  </a:cubicBezTo>
                  <a:cubicBezTo>
                    <a:pt x="185523" y="296968"/>
                    <a:pt x="186313" y="302626"/>
                    <a:pt x="187102" y="306574"/>
                  </a:cubicBezTo>
                  <a:lnTo>
                    <a:pt x="201181" y="306574"/>
                  </a:lnTo>
                  <a:cubicBezTo>
                    <a:pt x="204470" y="306574"/>
                    <a:pt x="207365" y="308416"/>
                    <a:pt x="208944" y="311310"/>
                  </a:cubicBezTo>
                  <a:lnTo>
                    <a:pt x="214733" y="322889"/>
                  </a:lnTo>
                  <a:lnTo>
                    <a:pt x="255917" y="320784"/>
                  </a:lnTo>
                  <a:lnTo>
                    <a:pt x="260653" y="316442"/>
                  </a:lnTo>
                  <a:cubicBezTo>
                    <a:pt x="261969" y="315258"/>
                    <a:pt x="263416" y="314600"/>
                    <a:pt x="265127" y="314337"/>
                  </a:cubicBezTo>
                  <a:lnTo>
                    <a:pt x="281706" y="311837"/>
                  </a:lnTo>
                  <a:cubicBezTo>
                    <a:pt x="284206" y="311442"/>
                    <a:pt x="286706" y="312100"/>
                    <a:pt x="288679" y="313810"/>
                  </a:cubicBezTo>
                  <a:cubicBezTo>
                    <a:pt x="290653" y="315389"/>
                    <a:pt x="291706" y="317889"/>
                    <a:pt x="291706" y="320389"/>
                  </a:cubicBezTo>
                  <a:cubicBezTo>
                    <a:pt x="291706" y="328021"/>
                    <a:pt x="293811" y="340915"/>
                    <a:pt x="298153" y="344468"/>
                  </a:cubicBezTo>
                  <a:cubicBezTo>
                    <a:pt x="298679" y="344994"/>
                    <a:pt x="299337" y="345389"/>
                    <a:pt x="300916" y="345126"/>
                  </a:cubicBezTo>
                  <a:cubicBezTo>
                    <a:pt x="311968" y="343283"/>
                    <a:pt x="320784" y="335784"/>
                    <a:pt x="325126" y="331178"/>
                  </a:cubicBezTo>
                  <a:cubicBezTo>
                    <a:pt x="322363" y="313547"/>
                    <a:pt x="318416" y="283153"/>
                    <a:pt x="321705" y="274074"/>
                  </a:cubicBezTo>
                  <a:cubicBezTo>
                    <a:pt x="325257" y="264206"/>
                    <a:pt x="345915" y="242101"/>
                    <a:pt x="357757" y="237364"/>
                  </a:cubicBezTo>
                  <a:cubicBezTo>
                    <a:pt x="361836" y="235654"/>
                    <a:pt x="365520" y="235654"/>
                    <a:pt x="368809" y="237364"/>
                  </a:cubicBezTo>
                  <a:cubicBezTo>
                    <a:pt x="376046" y="241048"/>
                    <a:pt x="376046" y="249601"/>
                    <a:pt x="376046" y="256574"/>
                  </a:cubicBezTo>
                  <a:cubicBezTo>
                    <a:pt x="376046" y="267364"/>
                    <a:pt x="376967" y="269469"/>
                    <a:pt x="379204" y="269995"/>
                  </a:cubicBezTo>
                  <a:cubicBezTo>
                    <a:pt x="389993" y="272627"/>
                    <a:pt x="510254" y="274600"/>
                    <a:pt x="592095" y="275390"/>
                  </a:cubicBezTo>
                  <a:cubicBezTo>
                    <a:pt x="582095" y="229864"/>
                    <a:pt x="556832" y="181313"/>
                    <a:pt x="556832" y="172760"/>
                  </a:cubicBezTo>
                  <a:cubicBezTo>
                    <a:pt x="556832" y="163155"/>
                    <a:pt x="556832" y="159339"/>
                    <a:pt x="545385" y="117103"/>
                  </a:cubicBezTo>
                  <a:cubicBezTo>
                    <a:pt x="533938" y="74867"/>
                    <a:pt x="529991" y="99867"/>
                    <a:pt x="526175" y="82630"/>
                  </a:cubicBezTo>
                  <a:cubicBezTo>
                    <a:pt x="522359" y="65394"/>
                    <a:pt x="512754" y="53815"/>
                    <a:pt x="457097" y="44210"/>
                  </a:cubicBezTo>
                  <a:cubicBezTo>
                    <a:pt x="401440" y="34605"/>
                    <a:pt x="355389" y="49999"/>
                    <a:pt x="311310" y="44210"/>
                  </a:cubicBezTo>
                  <a:cubicBezTo>
                    <a:pt x="267232" y="38420"/>
                    <a:pt x="292100" y="30789"/>
                    <a:pt x="259469" y="23157"/>
                  </a:cubicBezTo>
                  <a:cubicBezTo>
                    <a:pt x="226838" y="15526"/>
                    <a:pt x="221049" y="21184"/>
                    <a:pt x="215391" y="3947"/>
                  </a:cubicBezTo>
                  <a:cubicBezTo>
                    <a:pt x="214865" y="2500"/>
                    <a:pt x="214338" y="1184"/>
                    <a:pt x="213812" y="0"/>
                  </a:cubicBezTo>
                  <a:cubicBezTo>
                    <a:pt x="202102" y="6974"/>
                    <a:pt x="178550" y="20657"/>
                    <a:pt x="166708" y="23815"/>
                  </a:cubicBezTo>
                  <a:cubicBezTo>
                    <a:pt x="157234" y="26315"/>
                    <a:pt x="149997" y="33947"/>
                    <a:pt x="147892" y="36447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a Livre: Forma 53">
              <a:extLst>
                <a:ext uri="{FF2B5EF4-FFF2-40B4-BE49-F238E27FC236}">
                  <a16:creationId xmlns:a16="http://schemas.microsoft.com/office/drawing/2014/main" id="{44A0C0B2-3713-5B5D-EA4C-AC60D15A430A}"/>
                </a:ext>
              </a:extLst>
            </p:cNvPr>
            <p:cNvSpPr/>
            <p:nvPr/>
          </p:nvSpPr>
          <p:spPr>
            <a:xfrm>
              <a:off x="7049865" y="3227267"/>
              <a:ext cx="671041" cy="828933"/>
            </a:xfrm>
            <a:custGeom>
              <a:avLst/>
              <a:gdLst>
                <a:gd name="connsiteX0" fmla="*/ 24605 w 671040"/>
                <a:gd name="connsiteY0" fmla="*/ 36555 h 828932"/>
                <a:gd name="connsiteX1" fmla="*/ 24605 w 671040"/>
                <a:gd name="connsiteY1" fmla="*/ 50634 h 828932"/>
                <a:gd name="connsiteX2" fmla="*/ 23289 w 671040"/>
                <a:gd name="connsiteY2" fmla="*/ 55108 h 828932"/>
                <a:gd name="connsiteX3" fmla="*/ 5789 w 671040"/>
                <a:gd name="connsiteY3" fmla="*/ 81555 h 828932"/>
                <a:gd name="connsiteX4" fmla="*/ 0 w 671040"/>
                <a:gd name="connsiteY4" fmla="*/ 95370 h 828932"/>
                <a:gd name="connsiteX5" fmla="*/ 8552 w 671040"/>
                <a:gd name="connsiteY5" fmla="*/ 114449 h 828932"/>
                <a:gd name="connsiteX6" fmla="*/ 19210 w 671040"/>
                <a:gd name="connsiteY6" fmla="*/ 156685 h 828932"/>
                <a:gd name="connsiteX7" fmla="*/ 24079 w 671040"/>
                <a:gd name="connsiteY7" fmla="*/ 191816 h 828932"/>
                <a:gd name="connsiteX8" fmla="*/ 44736 w 671040"/>
                <a:gd name="connsiteY8" fmla="*/ 223263 h 828932"/>
                <a:gd name="connsiteX9" fmla="*/ 31447 w 671040"/>
                <a:gd name="connsiteY9" fmla="*/ 267472 h 828932"/>
                <a:gd name="connsiteX10" fmla="*/ 31184 w 671040"/>
                <a:gd name="connsiteY10" fmla="*/ 267999 h 828932"/>
                <a:gd name="connsiteX11" fmla="*/ 24079 w 671040"/>
                <a:gd name="connsiteY11" fmla="*/ 286288 h 828932"/>
                <a:gd name="connsiteX12" fmla="*/ 21184 w 671040"/>
                <a:gd name="connsiteY12" fmla="*/ 315498 h 828932"/>
                <a:gd name="connsiteX13" fmla="*/ 24605 w 671040"/>
                <a:gd name="connsiteY13" fmla="*/ 332471 h 828932"/>
                <a:gd name="connsiteX14" fmla="*/ 29868 w 671040"/>
                <a:gd name="connsiteY14" fmla="*/ 345366 h 828932"/>
                <a:gd name="connsiteX15" fmla="*/ 39341 w 671040"/>
                <a:gd name="connsiteY15" fmla="*/ 352208 h 828932"/>
                <a:gd name="connsiteX16" fmla="*/ 58815 w 671040"/>
                <a:gd name="connsiteY16" fmla="*/ 373128 h 828932"/>
                <a:gd name="connsiteX17" fmla="*/ 66578 w 671040"/>
                <a:gd name="connsiteY17" fmla="*/ 381944 h 828932"/>
                <a:gd name="connsiteX18" fmla="*/ 82367 w 671040"/>
                <a:gd name="connsiteY18" fmla="*/ 418391 h 828932"/>
                <a:gd name="connsiteX19" fmla="*/ 87893 w 671040"/>
                <a:gd name="connsiteY19" fmla="*/ 436548 h 828932"/>
                <a:gd name="connsiteX20" fmla="*/ 95919 w 671040"/>
                <a:gd name="connsiteY20" fmla="*/ 519178 h 828932"/>
                <a:gd name="connsiteX21" fmla="*/ 95919 w 671040"/>
                <a:gd name="connsiteY21" fmla="*/ 604045 h 828932"/>
                <a:gd name="connsiteX22" fmla="*/ 132103 w 671040"/>
                <a:gd name="connsiteY22" fmla="*/ 642992 h 828932"/>
                <a:gd name="connsiteX23" fmla="*/ 135655 w 671040"/>
                <a:gd name="connsiteY23" fmla="*/ 646545 h 828932"/>
                <a:gd name="connsiteX24" fmla="*/ 156971 w 671040"/>
                <a:gd name="connsiteY24" fmla="*/ 654702 h 828932"/>
                <a:gd name="connsiteX25" fmla="*/ 161708 w 671040"/>
                <a:gd name="connsiteY25" fmla="*/ 655887 h 828932"/>
                <a:gd name="connsiteX26" fmla="*/ 161050 w 671040"/>
                <a:gd name="connsiteY26" fmla="*/ 715754 h 828932"/>
                <a:gd name="connsiteX27" fmla="*/ 153681 w 671040"/>
                <a:gd name="connsiteY27" fmla="*/ 754964 h 828932"/>
                <a:gd name="connsiteX28" fmla="*/ 178418 w 671040"/>
                <a:gd name="connsiteY28" fmla="*/ 761411 h 828932"/>
                <a:gd name="connsiteX29" fmla="*/ 254469 w 671040"/>
                <a:gd name="connsiteY29" fmla="*/ 744701 h 828932"/>
                <a:gd name="connsiteX30" fmla="*/ 260127 w 671040"/>
                <a:gd name="connsiteY30" fmla="*/ 745359 h 828932"/>
                <a:gd name="connsiteX31" fmla="*/ 323810 w 671040"/>
                <a:gd name="connsiteY31" fmla="*/ 777200 h 828932"/>
                <a:gd name="connsiteX32" fmla="*/ 368941 w 671040"/>
                <a:gd name="connsiteY32" fmla="*/ 816279 h 828932"/>
                <a:gd name="connsiteX33" fmla="*/ 381046 w 671040"/>
                <a:gd name="connsiteY33" fmla="*/ 838120 h 828932"/>
                <a:gd name="connsiteX34" fmla="*/ 388414 w 671040"/>
                <a:gd name="connsiteY34" fmla="*/ 831936 h 828932"/>
                <a:gd name="connsiteX35" fmla="*/ 390256 w 671040"/>
                <a:gd name="connsiteY35" fmla="*/ 830489 h 828932"/>
                <a:gd name="connsiteX36" fmla="*/ 437624 w 671040"/>
                <a:gd name="connsiteY36" fmla="*/ 803779 h 828932"/>
                <a:gd name="connsiteX37" fmla="*/ 441308 w 671040"/>
                <a:gd name="connsiteY37" fmla="*/ 772069 h 828932"/>
                <a:gd name="connsiteX38" fmla="*/ 450255 w 671040"/>
                <a:gd name="connsiteY38" fmla="*/ 758122 h 828932"/>
                <a:gd name="connsiteX39" fmla="*/ 454071 w 671040"/>
                <a:gd name="connsiteY39" fmla="*/ 751543 h 828932"/>
                <a:gd name="connsiteX40" fmla="*/ 457361 w 671040"/>
                <a:gd name="connsiteY40" fmla="*/ 734701 h 828932"/>
                <a:gd name="connsiteX41" fmla="*/ 437361 w 671040"/>
                <a:gd name="connsiteY41" fmla="*/ 722991 h 828932"/>
                <a:gd name="connsiteX42" fmla="*/ 436835 w 671040"/>
                <a:gd name="connsiteY42" fmla="*/ 717333 h 828932"/>
                <a:gd name="connsiteX43" fmla="*/ 424598 w 671040"/>
                <a:gd name="connsiteY43" fmla="*/ 696807 h 828932"/>
                <a:gd name="connsiteX44" fmla="*/ 426045 w 671040"/>
                <a:gd name="connsiteY44" fmla="*/ 685228 h 828932"/>
                <a:gd name="connsiteX45" fmla="*/ 450650 w 671040"/>
                <a:gd name="connsiteY45" fmla="*/ 664176 h 828932"/>
                <a:gd name="connsiteX46" fmla="*/ 458676 w 671040"/>
                <a:gd name="connsiteY46" fmla="*/ 623914 h 828932"/>
                <a:gd name="connsiteX47" fmla="*/ 462097 w 671040"/>
                <a:gd name="connsiteY47" fmla="*/ 591940 h 828932"/>
                <a:gd name="connsiteX48" fmla="*/ 460387 w 671040"/>
                <a:gd name="connsiteY48" fmla="*/ 589835 h 828932"/>
                <a:gd name="connsiteX49" fmla="*/ 459334 w 671040"/>
                <a:gd name="connsiteY49" fmla="*/ 580625 h 828932"/>
                <a:gd name="connsiteX50" fmla="*/ 479465 w 671040"/>
                <a:gd name="connsiteY50" fmla="*/ 538389 h 828932"/>
                <a:gd name="connsiteX51" fmla="*/ 487228 w 671040"/>
                <a:gd name="connsiteY51" fmla="*/ 533520 h 828932"/>
                <a:gd name="connsiteX52" fmla="*/ 504465 w 671040"/>
                <a:gd name="connsiteY52" fmla="*/ 533520 h 828932"/>
                <a:gd name="connsiteX53" fmla="*/ 525254 w 671040"/>
                <a:gd name="connsiteY53" fmla="*/ 523915 h 828932"/>
                <a:gd name="connsiteX54" fmla="*/ 561043 w 671040"/>
                <a:gd name="connsiteY54" fmla="*/ 466022 h 828932"/>
                <a:gd name="connsiteX55" fmla="*/ 609726 w 671040"/>
                <a:gd name="connsiteY55" fmla="*/ 361944 h 828932"/>
                <a:gd name="connsiteX56" fmla="*/ 610647 w 671040"/>
                <a:gd name="connsiteY56" fmla="*/ 360366 h 828932"/>
                <a:gd name="connsiteX57" fmla="*/ 639200 w 671040"/>
                <a:gd name="connsiteY57" fmla="*/ 341024 h 828932"/>
                <a:gd name="connsiteX58" fmla="*/ 677883 w 671040"/>
                <a:gd name="connsiteY58" fmla="*/ 321419 h 828932"/>
                <a:gd name="connsiteX59" fmla="*/ 632752 w 671040"/>
                <a:gd name="connsiteY59" fmla="*/ 303261 h 828932"/>
                <a:gd name="connsiteX60" fmla="*/ 504202 w 671040"/>
                <a:gd name="connsiteY60" fmla="*/ 176684 h 828932"/>
                <a:gd name="connsiteX61" fmla="*/ 442755 w 671040"/>
                <a:gd name="connsiteY61" fmla="*/ 138264 h 828932"/>
                <a:gd name="connsiteX62" fmla="*/ 224075 w 671040"/>
                <a:gd name="connsiteY62" fmla="*/ 5240 h 828932"/>
                <a:gd name="connsiteX63" fmla="*/ 16447 w 671040"/>
                <a:gd name="connsiteY63" fmla="*/ 14451 h 828932"/>
                <a:gd name="connsiteX64" fmla="*/ 23947 w 671040"/>
                <a:gd name="connsiteY64" fmla="*/ 32608 h 828932"/>
                <a:gd name="connsiteX65" fmla="*/ 24605 w 671040"/>
                <a:gd name="connsiteY65" fmla="*/ 35897 h 82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71040" h="828932">
                  <a:moveTo>
                    <a:pt x="24605" y="36555"/>
                  </a:moveTo>
                  <a:lnTo>
                    <a:pt x="24605" y="50634"/>
                  </a:lnTo>
                  <a:cubicBezTo>
                    <a:pt x="24605" y="52213"/>
                    <a:pt x="24210" y="53792"/>
                    <a:pt x="23289" y="55108"/>
                  </a:cubicBezTo>
                  <a:cubicBezTo>
                    <a:pt x="22763" y="55897"/>
                    <a:pt x="11052" y="74844"/>
                    <a:pt x="5789" y="81555"/>
                  </a:cubicBezTo>
                  <a:cubicBezTo>
                    <a:pt x="1711" y="86554"/>
                    <a:pt x="0" y="93791"/>
                    <a:pt x="0" y="95370"/>
                  </a:cubicBezTo>
                  <a:cubicBezTo>
                    <a:pt x="263" y="97607"/>
                    <a:pt x="5526" y="110501"/>
                    <a:pt x="8552" y="114449"/>
                  </a:cubicBezTo>
                  <a:cubicBezTo>
                    <a:pt x="11974" y="118922"/>
                    <a:pt x="15526" y="133133"/>
                    <a:pt x="19210" y="156685"/>
                  </a:cubicBezTo>
                  <a:lnTo>
                    <a:pt x="24079" y="191816"/>
                  </a:lnTo>
                  <a:cubicBezTo>
                    <a:pt x="30526" y="197210"/>
                    <a:pt x="44736" y="210500"/>
                    <a:pt x="44736" y="223263"/>
                  </a:cubicBezTo>
                  <a:cubicBezTo>
                    <a:pt x="44736" y="233657"/>
                    <a:pt x="39473" y="247210"/>
                    <a:pt x="31447" y="267472"/>
                  </a:cubicBezTo>
                  <a:lnTo>
                    <a:pt x="31184" y="267999"/>
                  </a:lnTo>
                  <a:cubicBezTo>
                    <a:pt x="28947" y="273656"/>
                    <a:pt x="26578" y="279709"/>
                    <a:pt x="24079" y="286288"/>
                  </a:cubicBezTo>
                  <a:cubicBezTo>
                    <a:pt x="17500" y="303393"/>
                    <a:pt x="18947" y="307998"/>
                    <a:pt x="21184" y="315498"/>
                  </a:cubicBezTo>
                  <a:cubicBezTo>
                    <a:pt x="22499" y="319708"/>
                    <a:pt x="23947" y="324840"/>
                    <a:pt x="24605" y="332471"/>
                  </a:cubicBezTo>
                  <a:cubicBezTo>
                    <a:pt x="25394" y="342603"/>
                    <a:pt x="25921" y="342997"/>
                    <a:pt x="29868" y="345366"/>
                  </a:cubicBezTo>
                  <a:cubicBezTo>
                    <a:pt x="32236" y="346813"/>
                    <a:pt x="35526" y="348787"/>
                    <a:pt x="39341" y="352208"/>
                  </a:cubicBezTo>
                  <a:cubicBezTo>
                    <a:pt x="46973" y="359050"/>
                    <a:pt x="53552" y="366813"/>
                    <a:pt x="58815" y="373128"/>
                  </a:cubicBezTo>
                  <a:cubicBezTo>
                    <a:pt x="61841" y="376681"/>
                    <a:pt x="64341" y="379839"/>
                    <a:pt x="66578" y="381944"/>
                  </a:cubicBezTo>
                  <a:cubicBezTo>
                    <a:pt x="73288" y="388654"/>
                    <a:pt x="75394" y="395496"/>
                    <a:pt x="82367" y="418391"/>
                  </a:cubicBezTo>
                  <a:cubicBezTo>
                    <a:pt x="83946" y="423522"/>
                    <a:pt x="85788" y="429575"/>
                    <a:pt x="87893" y="436548"/>
                  </a:cubicBezTo>
                  <a:cubicBezTo>
                    <a:pt x="99735" y="474574"/>
                    <a:pt x="96051" y="517336"/>
                    <a:pt x="95919" y="519178"/>
                  </a:cubicBezTo>
                  <a:lnTo>
                    <a:pt x="95919" y="604045"/>
                  </a:lnTo>
                  <a:cubicBezTo>
                    <a:pt x="97761" y="607335"/>
                    <a:pt x="105656" y="616940"/>
                    <a:pt x="132103" y="642992"/>
                  </a:cubicBezTo>
                  <a:lnTo>
                    <a:pt x="135655" y="646545"/>
                  </a:lnTo>
                  <a:cubicBezTo>
                    <a:pt x="139998" y="650887"/>
                    <a:pt x="151445" y="653518"/>
                    <a:pt x="156971" y="654702"/>
                  </a:cubicBezTo>
                  <a:cubicBezTo>
                    <a:pt x="158813" y="655097"/>
                    <a:pt x="160655" y="655624"/>
                    <a:pt x="161708" y="655887"/>
                  </a:cubicBezTo>
                  <a:cubicBezTo>
                    <a:pt x="168681" y="658255"/>
                    <a:pt x="172892" y="659571"/>
                    <a:pt x="161050" y="715754"/>
                  </a:cubicBezTo>
                  <a:lnTo>
                    <a:pt x="153681" y="754964"/>
                  </a:lnTo>
                  <a:lnTo>
                    <a:pt x="178418" y="761411"/>
                  </a:lnTo>
                  <a:lnTo>
                    <a:pt x="254469" y="744701"/>
                  </a:lnTo>
                  <a:cubicBezTo>
                    <a:pt x="256443" y="744306"/>
                    <a:pt x="258417" y="744569"/>
                    <a:pt x="260127" y="745359"/>
                  </a:cubicBezTo>
                  <a:cubicBezTo>
                    <a:pt x="274074" y="752201"/>
                    <a:pt x="319731" y="774569"/>
                    <a:pt x="323810" y="777200"/>
                  </a:cubicBezTo>
                  <a:cubicBezTo>
                    <a:pt x="324205" y="777463"/>
                    <a:pt x="364730" y="807989"/>
                    <a:pt x="368941" y="816279"/>
                  </a:cubicBezTo>
                  <a:cubicBezTo>
                    <a:pt x="371046" y="820489"/>
                    <a:pt x="376967" y="831541"/>
                    <a:pt x="381046" y="838120"/>
                  </a:cubicBezTo>
                  <a:cubicBezTo>
                    <a:pt x="383283" y="836541"/>
                    <a:pt x="386178" y="834173"/>
                    <a:pt x="388414" y="831936"/>
                  </a:cubicBezTo>
                  <a:cubicBezTo>
                    <a:pt x="388941" y="831410"/>
                    <a:pt x="389599" y="830884"/>
                    <a:pt x="390256" y="830489"/>
                  </a:cubicBezTo>
                  <a:lnTo>
                    <a:pt x="437624" y="803779"/>
                  </a:lnTo>
                  <a:cubicBezTo>
                    <a:pt x="436176" y="794174"/>
                    <a:pt x="435913" y="781411"/>
                    <a:pt x="441308" y="772069"/>
                  </a:cubicBezTo>
                  <a:cubicBezTo>
                    <a:pt x="445124" y="765358"/>
                    <a:pt x="448150" y="761016"/>
                    <a:pt x="450255" y="758122"/>
                  </a:cubicBezTo>
                  <a:cubicBezTo>
                    <a:pt x="452492" y="754832"/>
                    <a:pt x="453545" y="753385"/>
                    <a:pt x="454071" y="751543"/>
                  </a:cubicBezTo>
                  <a:cubicBezTo>
                    <a:pt x="454729" y="749306"/>
                    <a:pt x="456045" y="743122"/>
                    <a:pt x="457361" y="734701"/>
                  </a:cubicBezTo>
                  <a:cubicBezTo>
                    <a:pt x="440124" y="729701"/>
                    <a:pt x="438413" y="725491"/>
                    <a:pt x="437361" y="722991"/>
                  </a:cubicBezTo>
                  <a:cubicBezTo>
                    <a:pt x="436571" y="721149"/>
                    <a:pt x="436440" y="719175"/>
                    <a:pt x="436835" y="717333"/>
                  </a:cubicBezTo>
                  <a:cubicBezTo>
                    <a:pt x="435519" y="713649"/>
                    <a:pt x="429992" y="704570"/>
                    <a:pt x="424598" y="696807"/>
                  </a:cubicBezTo>
                  <a:cubicBezTo>
                    <a:pt x="421966" y="693123"/>
                    <a:pt x="422624" y="688123"/>
                    <a:pt x="426045" y="685228"/>
                  </a:cubicBezTo>
                  <a:lnTo>
                    <a:pt x="450650" y="664176"/>
                  </a:lnTo>
                  <a:lnTo>
                    <a:pt x="458676" y="623914"/>
                  </a:lnTo>
                  <a:lnTo>
                    <a:pt x="462097" y="591940"/>
                  </a:lnTo>
                  <a:lnTo>
                    <a:pt x="460387" y="589835"/>
                  </a:lnTo>
                  <a:cubicBezTo>
                    <a:pt x="458282" y="587204"/>
                    <a:pt x="457887" y="583651"/>
                    <a:pt x="459334" y="580625"/>
                  </a:cubicBezTo>
                  <a:lnTo>
                    <a:pt x="479465" y="538389"/>
                  </a:lnTo>
                  <a:cubicBezTo>
                    <a:pt x="480913" y="535363"/>
                    <a:pt x="483939" y="533520"/>
                    <a:pt x="487228" y="533520"/>
                  </a:cubicBezTo>
                  <a:lnTo>
                    <a:pt x="504465" y="533520"/>
                  </a:lnTo>
                  <a:lnTo>
                    <a:pt x="525254" y="523915"/>
                  </a:lnTo>
                  <a:lnTo>
                    <a:pt x="561043" y="466022"/>
                  </a:lnTo>
                  <a:lnTo>
                    <a:pt x="609726" y="361944"/>
                  </a:lnTo>
                  <a:cubicBezTo>
                    <a:pt x="609726" y="361944"/>
                    <a:pt x="610253" y="360892"/>
                    <a:pt x="610647" y="360366"/>
                  </a:cubicBezTo>
                  <a:cubicBezTo>
                    <a:pt x="611174" y="359708"/>
                    <a:pt x="622226" y="345497"/>
                    <a:pt x="639200" y="341024"/>
                  </a:cubicBezTo>
                  <a:cubicBezTo>
                    <a:pt x="647226" y="338918"/>
                    <a:pt x="665251" y="328919"/>
                    <a:pt x="677883" y="321419"/>
                  </a:cubicBezTo>
                  <a:cubicBezTo>
                    <a:pt x="669462" y="317340"/>
                    <a:pt x="656041" y="312998"/>
                    <a:pt x="632752" y="303261"/>
                  </a:cubicBezTo>
                  <a:cubicBezTo>
                    <a:pt x="586700" y="284051"/>
                    <a:pt x="520912" y="206026"/>
                    <a:pt x="504202" y="176684"/>
                  </a:cubicBezTo>
                  <a:cubicBezTo>
                    <a:pt x="487623" y="147211"/>
                    <a:pt x="461966" y="138264"/>
                    <a:pt x="442755" y="138264"/>
                  </a:cubicBezTo>
                  <a:cubicBezTo>
                    <a:pt x="423545" y="138264"/>
                    <a:pt x="279074" y="19319"/>
                    <a:pt x="224075" y="5240"/>
                  </a:cubicBezTo>
                  <a:cubicBezTo>
                    <a:pt x="172760" y="-7918"/>
                    <a:pt x="38289" y="6951"/>
                    <a:pt x="16447" y="14451"/>
                  </a:cubicBezTo>
                  <a:lnTo>
                    <a:pt x="23947" y="32608"/>
                  </a:lnTo>
                  <a:cubicBezTo>
                    <a:pt x="24342" y="33661"/>
                    <a:pt x="24605" y="34713"/>
                    <a:pt x="24605" y="35897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E93BD9F1-09E2-2854-4A44-FE53382ED495}"/>
                </a:ext>
              </a:extLst>
            </p:cNvPr>
            <p:cNvSpPr/>
            <p:nvPr/>
          </p:nvSpPr>
          <p:spPr>
            <a:xfrm>
              <a:off x="6292210" y="3218691"/>
              <a:ext cx="907879" cy="1342082"/>
            </a:xfrm>
            <a:custGeom>
              <a:avLst/>
              <a:gdLst>
                <a:gd name="connsiteX0" fmla="*/ 670156 w 907878"/>
                <a:gd name="connsiteY0" fmla="*/ 78420 h 1342081"/>
                <a:gd name="connsiteX1" fmla="*/ 642920 w 907878"/>
                <a:gd name="connsiteY1" fmla="*/ 108288 h 1342081"/>
                <a:gd name="connsiteX2" fmla="*/ 588579 w 907878"/>
                <a:gd name="connsiteY2" fmla="*/ 129471 h 1342081"/>
                <a:gd name="connsiteX3" fmla="*/ 559763 w 907878"/>
                <a:gd name="connsiteY3" fmla="*/ 158287 h 1342081"/>
                <a:gd name="connsiteX4" fmla="*/ 503186 w 907878"/>
                <a:gd name="connsiteY4" fmla="*/ 229733 h 1342081"/>
                <a:gd name="connsiteX5" fmla="*/ 503186 w 907878"/>
                <a:gd name="connsiteY5" fmla="*/ 269469 h 1342081"/>
                <a:gd name="connsiteX6" fmla="*/ 518975 w 907878"/>
                <a:gd name="connsiteY6" fmla="*/ 287495 h 1342081"/>
                <a:gd name="connsiteX7" fmla="*/ 518975 w 907878"/>
                <a:gd name="connsiteY7" fmla="*/ 298942 h 1342081"/>
                <a:gd name="connsiteX8" fmla="*/ 503054 w 907878"/>
                <a:gd name="connsiteY8" fmla="*/ 342626 h 1342081"/>
                <a:gd name="connsiteX9" fmla="*/ 525817 w 907878"/>
                <a:gd name="connsiteY9" fmla="*/ 418150 h 1342081"/>
                <a:gd name="connsiteX10" fmla="*/ 522001 w 907878"/>
                <a:gd name="connsiteY10" fmla="*/ 428413 h 1342081"/>
                <a:gd name="connsiteX11" fmla="*/ 474765 w 907878"/>
                <a:gd name="connsiteY11" fmla="*/ 472623 h 1342081"/>
                <a:gd name="connsiteX12" fmla="*/ 478581 w 907878"/>
                <a:gd name="connsiteY12" fmla="*/ 497623 h 1342081"/>
                <a:gd name="connsiteX13" fmla="*/ 485949 w 907878"/>
                <a:gd name="connsiteY13" fmla="*/ 528149 h 1342081"/>
                <a:gd name="connsiteX14" fmla="*/ 520290 w 907878"/>
                <a:gd name="connsiteY14" fmla="*/ 594726 h 1342081"/>
                <a:gd name="connsiteX15" fmla="*/ 519896 w 907878"/>
                <a:gd name="connsiteY15" fmla="*/ 602490 h 1342081"/>
                <a:gd name="connsiteX16" fmla="*/ 508186 w 907878"/>
                <a:gd name="connsiteY16" fmla="*/ 638410 h 1342081"/>
                <a:gd name="connsiteX17" fmla="*/ 488054 w 907878"/>
                <a:gd name="connsiteY17" fmla="*/ 671699 h 1342081"/>
                <a:gd name="connsiteX18" fmla="*/ 486870 w 907878"/>
                <a:gd name="connsiteY18" fmla="*/ 672225 h 1342081"/>
                <a:gd name="connsiteX19" fmla="*/ 448450 w 907878"/>
                <a:gd name="connsiteY19" fmla="*/ 684988 h 1342081"/>
                <a:gd name="connsiteX20" fmla="*/ 445687 w 907878"/>
                <a:gd name="connsiteY20" fmla="*/ 685383 h 1342081"/>
                <a:gd name="connsiteX21" fmla="*/ 409898 w 907878"/>
                <a:gd name="connsiteY21" fmla="*/ 685383 h 1342081"/>
                <a:gd name="connsiteX22" fmla="*/ 401871 w 907878"/>
                <a:gd name="connsiteY22" fmla="*/ 679856 h 1342081"/>
                <a:gd name="connsiteX23" fmla="*/ 353846 w 907878"/>
                <a:gd name="connsiteY23" fmla="*/ 667093 h 1342081"/>
                <a:gd name="connsiteX24" fmla="*/ 290031 w 907878"/>
                <a:gd name="connsiteY24" fmla="*/ 715514 h 1342081"/>
                <a:gd name="connsiteX25" fmla="*/ 221875 w 907878"/>
                <a:gd name="connsiteY25" fmla="*/ 769723 h 1342081"/>
                <a:gd name="connsiteX26" fmla="*/ 158192 w 907878"/>
                <a:gd name="connsiteY26" fmla="*/ 791170 h 1342081"/>
                <a:gd name="connsiteX27" fmla="*/ 93193 w 907878"/>
                <a:gd name="connsiteY27" fmla="*/ 823275 h 1342081"/>
                <a:gd name="connsiteX28" fmla="*/ 79509 w 907878"/>
                <a:gd name="connsiteY28" fmla="*/ 859327 h 1342081"/>
                <a:gd name="connsiteX29" fmla="*/ 78983 w 907878"/>
                <a:gd name="connsiteY29" fmla="*/ 860774 h 1342081"/>
                <a:gd name="connsiteX30" fmla="*/ 31615 w 907878"/>
                <a:gd name="connsiteY30" fmla="*/ 982351 h 1342081"/>
                <a:gd name="connsiteX31" fmla="*/ 12536 w 907878"/>
                <a:gd name="connsiteY31" fmla="*/ 1015114 h 1342081"/>
                <a:gd name="connsiteX32" fmla="*/ 300 w 907878"/>
                <a:gd name="connsiteY32" fmla="*/ 1038403 h 1342081"/>
                <a:gd name="connsiteX33" fmla="*/ 13589 w 907878"/>
                <a:gd name="connsiteY33" fmla="*/ 1131428 h 1342081"/>
                <a:gd name="connsiteX34" fmla="*/ 35694 w 907878"/>
                <a:gd name="connsiteY34" fmla="*/ 1153927 h 1342081"/>
                <a:gd name="connsiteX35" fmla="*/ 34246 w 907878"/>
                <a:gd name="connsiteY35" fmla="*/ 1164322 h 1342081"/>
                <a:gd name="connsiteX36" fmla="*/ 20957 w 907878"/>
                <a:gd name="connsiteY36" fmla="*/ 1180242 h 1342081"/>
                <a:gd name="connsiteX37" fmla="*/ 20431 w 907878"/>
                <a:gd name="connsiteY37" fmla="*/ 1181690 h 1342081"/>
                <a:gd name="connsiteX38" fmla="*/ 13589 w 907878"/>
                <a:gd name="connsiteY38" fmla="*/ 1216558 h 1342081"/>
                <a:gd name="connsiteX39" fmla="*/ 25431 w 907878"/>
                <a:gd name="connsiteY39" fmla="*/ 1235636 h 1342081"/>
                <a:gd name="connsiteX40" fmla="*/ 66351 w 907878"/>
                <a:gd name="connsiteY40" fmla="*/ 1240110 h 1342081"/>
                <a:gd name="connsiteX41" fmla="*/ 78193 w 907878"/>
                <a:gd name="connsiteY41" fmla="*/ 1278004 h 1342081"/>
                <a:gd name="connsiteX42" fmla="*/ 93982 w 907878"/>
                <a:gd name="connsiteY42" fmla="*/ 1319845 h 1342081"/>
                <a:gd name="connsiteX43" fmla="*/ 171876 w 907878"/>
                <a:gd name="connsiteY43" fmla="*/ 1351161 h 1342081"/>
                <a:gd name="connsiteX44" fmla="*/ 219506 w 907878"/>
                <a:gd name="connsiteY44" fmla="*/ 1329187 h 1342081"/>
                <a:gd name="connsiteX45" fmla="*/ 263716 w 907878"/>
                <a:gd name="connsiteY45" fmla="*/ 1306030 h 1342081"/>
                <a:gd name="connsiteX46" fmla="*/ 272663 w 907878"/>
                <a:gd name="connsiteY46" fmla="*/ 1306556 h 1342081"/>
                <a:gd name="connsiteX47" fmla="*/ 296215 w 907878"/>
                <a:gd name="connsiteY47" fmla="*/ 1317214 h 1342081"/>
                <a:gd name="connsiteX48" fmla="*/ 296742 w 907878"/>
                <a:gd name="connsiteY48" fmla="*/ 1317214 h 1342081"/>
                <a:gd name="connsiteX49" fmla="*/ 298584 w 907878"/>
                <a:gd name="connsiteY49" fmla="*/ 1312214 h 1342081"/>
                <a:gd name="connsiteX50" fmla="*/ 321478 w 907878"/>
                <a:gd name="connsiteY50" fmla="*/ 1282346 h 1342081"/>
                <a:gd name="connsiteX51" fmla="*/ 359372 w 907878"/>
                <a:gd name="connsiteY51" fmla="*/ 1236031 h 1342081"/>
                <a:gd name="connsiteX52" fmla="*/ 364898 w 907878"/>
                <a:gd name="connsiteY52" fmla="*/ 1228926 h 1342081"/>
                <a:gd name="connsiteX53" fmla="*/ 364898 w 907878"/>
                <a:gd name="connsiteY53" fmla="*/ 1204321 h 1342081"/>
                <a:gd name="connsiteX54" fmla="*/ 342267 w 907878"/>
                <a:gd name="connsiteY54" fmla="*/ 1164980 h 1342081"/>
                <a:gd name="connsiteX55" fmla="*/ 331083 w 907878"/>
                <a:gd name="connsiteY55" fmla="*/ 1134849 h 1342081"/>
                <a:gd name="connsiteX56" fmla="*/ 334504 w 907878"/>
                <a:gd name="connsiteY56" fmla="*/ 1127349 h 1342081"/>
                <a:gd name="connsiteX57" fmla="*/ 334768 w 907878"/>
                <a:gd name="connsiteY57" fmla="*/ 1126691 h 1342081"/>
                <a:gd name="connsiteX58" fmla="*/ 366741 w 907878"/>
                <a:gd name="connsiteY58" fmla="*/ 1094323 h 1342081"/>
                <a:gd name="connsiteX59" fmla="*/ 402135 w 907878"/>
                <a:gd name="connsiteY59" fmla="*/ 1083402 h 1342081"/>
                <a:gd name="connsiteX60" fmla="*/ 409108 w 907878"/>
                <a:gd name="connsiteY60" fmla="*/ 1083139 h 1342081"/>
                <a:gd name="connsiteX61" fmla="*/ 414108 w 907878"/>
                <a:gd name="connsiteY61" fmla="*/ 1088139 h 1342081"/>
                <a:gd name="connsiteX62" fmla="*/ 436871 w 907878"/>
                <a:gd name="connsiteY62" fmla="*/ 1108270 h 1342081"/>
                <a:gd name="connsiteX63" fmla="*/ 478844 w 907878"/>
                <a:gd name="connsiteY63" fmla="*/ 1108796 h 1342081"/>
                <a:gd name="connsiteX64" fmla="*/ 486081 w 907878"/>
                <a:gd name="connsiteY64" fmla="*/ 1108007 h 1342081"/>
                <a:gd name="connsiteX65" fmla="*/ 486870 w 907878"/>
                <a:gd name="connsiteY65" fmla="*/ 1108007 h 1342081"/>
                <a:gd name="connsiteX66" fmla="*/ 502396 w 907878"/>
                <a:gd name="connsiteY66" fmla="*/ 1117875 h 1342081"/>
                <a:gd name="connsiteX67" fmla="*/ 519764 w 907878"/>
                <a:gd name="connsiteY67" fmla="*/ 1130770 h 1342081"/>
                <a:gd name="connsiteX68" fmla="*/ 567527 w 907878"/>
                <a:gd name="connsiteY68" fmla="*/ 1111954 h 1342081"/>
                <a:gd name="connsiteX69" fmla="*/ 611210 w 907878"/>
                <a:gd name="connsiteY69" fmla="*/ 1078928 h 1342081"/>
                <a:gd name="connsiteX70" fmla="*/ 632525 w 907878"/>
                <a:gd name="connsiteY70" fmla="*/ 1080771 h 1342081"/>
                <a:gd name="connsiteX71" fmla="*/ 668709 w 907878"/>
                <a:gd name="connsiteY71" fmla="*/ 1081692 h 1342081"/>
                <a:gd name="connsiteX72" fmla="*/ 677656 w 907878"/>
                <a:gd name="connsiteY72" fmla="*/ 1078139 h 1342081"/>
                <a:gd name="connsiteX73" fmla="*/ 704892 w 907878"/>
                <a:gd name="connsiteY73" fmla="*/ 1053403 h 1342081"/>
                <a:gd name="connsiteX74" fmla="*/ 774102 w 907878"/>
                <a:gd name="connsiteY74" fmla="*/ 974720 h 1342081"/>
                <a:gd name="connsiteX75" fmla="*/ 775944 w 907878"/>
                <a:gd name="connsiteY75" fmla="*/ 973536 h 1342081"/>
                <a:gd name="connsiteX76" fmla="*/ 777523 w 907878"/>
                <a:gd name="connsiteY76" fmla="*/ 971299 h 1342081"/>
                <a:gd name="connsiteX77" fmla="*/ 778312 w 907878"/>
                <a:gd name="connsiteY77" fmla="*/ 971825 h 1342081"/>
                <a:gd name="connsiteX78" fmla="*/ 789628 w 907878"/>
                <a:gd name="connsiteY78" fmla="*/ 962220 h 1342081"/>
                <a:gd name="connsiteX79" fmla="*/ 838574 w 907878"/>
                <a:gd name="connsiteY79" fmla="*/ 928668 h 1342081"/>
                <a:gd name="connsiteX80" fmla="*/ 881074 w 907878"/>
                <a:gd name="connsiteY80" fmla="*/ 897748 h 1342081"/>
                <a:gd name="connsiteX81" fmla="*/ 880811 w 907878"/>
                <a:gd name="connsiteY81" fmla="*/ 881695 h 1342081"/>
                <a:gd name="connsiteX82" fmla="*/ 881731 w 907878"/>
                <a:gd name="connsiteY82" fmla="*/ 877353 h 1342081"/>
                <a:gd name="connsiteX83" fmla="*/ 888837 w 907878"/>
                <a:gd name="connsiteY83" fmla="*/ 860380 h 1342081"/>
                <a:gd name="connsiteX84" fmla="*/ 878837 w 907878"/>
                <a:gd name="connsiteY84" fmla="*/ 853011 h 1342081"/>
                <a:gd name="connsiteX85" fmla="*/ 868837 w 907878"/>
                <a:gd name="connsiteY85" fmla="*/ 835906 h 1342081"/>
                <a:gd name="connsiteX86" fmla="*/ 863442 w 907878"/>
                <a:gd name="connsiteY86" fmla="*/ 819591 h 1342081"/>
                <a:gd name="connsiteX87" fmla="*/ 863179 w 907878"/>
                <a:gd name="connsiteY87" fmla="*/ 786960 h 1342081"/>
                <a:gd name="connsiteX88" fmla="*/ 863442 w 907878"/>
                <a:gd name="connsiteY88" fmla="*/ 786697 h 1342081"/>
                <a:gd name="connsiteX89" fmla="*/ 864758 w 907878"/>
                <a:gd name="connsiteY89" fmla="*/ 784855 h 1342081"/>
                <a:gd name="connsiteX90" fmla="*/ 887126 w 907878"/>
                <a:gd name="connsiteY90" fmla="*/ 763144 h 1342081"/>
                <a:gd name="connsiteX91" fmla="*/ 892653 w 907878"/>
                <a:gd name="connsiteY91" fmla="*/ 761434 h 1342081"/>
                <a:gd name="connsiteX92" fmla="*/ 893837 w 907878"/>
                <a:gd name="connsiteY92" fmla="*/ 761434 h 1342081"/>
                <a:gd name="connsiteX93" fmla="*/ 901468 w 907878"/>
                <a:gd name="connsiteY93" fmla="*/ 721435 h 1342081"/>
                <a:gd name="connsiteX94" fmla="*/ 908441 w 907878"/>
                <a:gd name="connsiteY94" fmla="*/ 680120 h 1342081"/>
                <a:gd name="connsiteX95" fmla="*/ 880811 w 907878"/>
                <a:gd name="connsiteY95" fmla="*/ 667751 h 1342081"/>
                <a:gd name="connsiteX96" fmla="*/ 877258 w 907878"/>
                <a:gd name="connsiteY96" fmla="*/ 664330 h 1342081"/>
                <a:gd name="connsiteX97" fmla="*/ 836074 w 907878"/>
                <a:gd name="connsiteY97" fmla="*/ 614331 h 1342081"/>
                <a:gd name="connsiteX98" fmla="*/ 836074 w 907878"/>
                <a:gd name="connsiteY98" fmla="*/ 527096 h 1342081"/>
                <a:gd name="connsiteX99" fmla="*/ 828838 w 907878"/>
                <a:gd name="connsiteY99" fmla="*/ 450650 h 1342081"/>
                <a:gd name="connsiteX100" fmla="*/ 823311 w 907878"/>
                <a:gd name="connsiteY100" fmla="*/ 432361 h 1342081"/>
                <a:gd name="connsiteX101" fmla="*/ 811864 w 907878"/>
                <a:gd name="connsiteY101" fmla="*/ 403019 h 1342081"/>
                <a:gd name="connsiteX102" fmla="*/ 803180 w 907878"/>
                <a:gd name="connsiteY102" fmla="*/ 393019 h 1342081"/>
                <a:gd name="connsiteX103" fmla="*/ 785418 w 907878"/>
                <a:gd name="connsiteY103" fmla="*/ 373941 h 1342081"/>
                <a:gd name="connsiteX104" fmla="*/ 778312 w 907878"/>
                <a:gd name="connsiteY104" fmla="*/ 368809 h 1342081"/>
                <a:gd name="connsiteX105" fmla="*/ 764892 w 907878"/>
                <a:gd name="connsiteY105" fmla="*/ 342494 h 1342081"/>
                <a:gd name="connsiteX106" fmla="*/ 762128 w 907878"/>
                <a:gd name="connsiteY106" fmla="*/ 329205 h 1342081"/>
                <a:gd name="connsiteX107" fmla="*/ 765418 w 907878"/>
                <a:gd name="connsiteY107" fmla="*/ 288942 h 1342081"/>
                <a:gd name="connsiteX108" fmla="*/ 772786 w 907878"/>
                <a:gd name="connsiteY108" fmla="*/ 270127 h 1342081"/>
                <a:gd name="connsiteX109" fmla="*/ 772786 w 907878"/>
                <a:gd name="connsiteY109" fmla="*/ 269864 h 1342081"/>
                <a:gd name="connsiteX110" fmla="*/ 785023 w 907878"/>
                <a:gd name="connsiteY110" fmla="*/ 231838 h 1342081"/>
                <a:gd name="connsiteX111" fmla="*/ 768312 w 907878"/>
                <a:gd name="connsiteY111" fmla="*/ 211838 h 1342081"/>
                <a:gd name="connsiteX112" fmla="*/ 765023 w 907878"/>
                <a:gd name="connsiteY112" fmla="*/ 206181 h 1342081"/>
                <a:gd name="connsiteX113" fmla="*/ 759628 w 907878"/>
                <a:gd name="connsiteY113" fmla="*/ 167760 h 1342081"/>
                <a:gd name="connsiteX114" fmla="*/ 751997 w 907878"/>
                <a:gd name="connsiteY114" fmla="*/ 133024 h 1342081"/>
                <a:gd name="connsiteX115" fmla="*/ 740287 w 907878"/>
                <a:gd name="connsiteY115" fmla="*/ 103814 h 1342081"/>
                <a:gd name="connsiteX116" fmla="*/ 749892 w 907878"/>
                <a:gd name="connsiteY116" fmla="*/ 79209 h 1342081"/>
                <a:gd name="connsiteX117" fmla="*/ 764892 w 907878"/>
                <a:gd name="connsiteY117" fmla="*/ 56578 h 1342081"/>
                <a:gd name="connsiteX118" fmla="*/ 764892 w 907878"/>
                <a:gd name="connsiteY118" fmla="*/ 46710 h 1342081"/>
                <a:gd name="connsiteX119" fmla="*/ 756997 w 907878"/>
                <a:gd name="connsiteY119" fmla="*/ 27499 h 1342081"/>
                <a:gd name="connsiteX120" fmla="*/ 726076 w 907878"/>
                <a:gd name="connsiteY120" fmla="*/ 22631 h 1342081"/>
                <a:gd name="connsiteX121" fmla="*/ 691209 w 907878"/>
                <a:gd name="connsiteY121" fmla="*/ 0 h 1342081"/>
                <a:gd name="connsiteX122" fmla="*/ 690156 w 907878"/>
                <a:gd name="connsiteY122" fmla="*/ 20658 h 1342081"/>
                <a:gd name="connsiteX123" fmla="*/ 680156 w 907878"/>
                <a:gd name="connsiteY123" fmla="*/ 65920 h 1342081"/>
                <a:gd name="connsiteX124" fmla="*/ 670551 w 907878"/>
                <a:gd name="connsiteY124" fmla="*/ 77893 h 1342081"/>
                <a:gd name="connsiteX125" fmla="*/ 670156 w 907878"/>
                <a:gd name="connsiteY125" fmla="*/ 78420 h 134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907878" h="1342081">
                  <a:moveTo>
                    <a:pt x="670156" y="78420"/>
                  </a:moveTo>
                  <a:cubicBezTo>
                    <a:pt x="660420" y="90525"/>
                    <a:pt x="651341" y="101972"/>
                    <a:pt x="642920" y="108288"/>
                  </a:cubicBezTo>
                  <a:cubicBezTo>
                    <a:pt x="632920" y="115787"/>
                    <a:pt x="599105" y="126314"/>
                    <a:pt x="588579" y="129471"/>
                  </a:cubicBezTo>
                  <a:lnTo>
                    <a:pt x="559763" y="158287"/>
                  </a:lnTo>
                  <a:lnTo>
                    <a:pt x="503186" y="229733"/>
                  </a:lnTo>
                  <a:lnTo>
                    <a:pt x="503186" y="269469"/>
                  </a:lnTo>
                  <a:lnTo>
                    <a:pt x="518975" y="287495"/>
                  </a:lnTo>
                  <a:cubicBezTo>
                    <a:pt x="521870" y="290784"/>
                    <a:pt x="521870" y="295653"/>
                    <a:pt x="518975" y="298942"/>
                  </a:cubicBezTo>
                  <a:cubicBezTo>
                    <a:pt x="518843" y="299205"/>
                    <a:pt x="498975" y="321836"/>
                    <a:pt x="503054" y="342626"/>
                  </a:cubicBezTo>
                  <a:cubicBezTo>
                    <a:pt x="508054" y="367362"/>
                    <a:pt x="525554" y="417756"/>
                    <a:pt x="525817" y="418150"/>
                  </a:cubicBezTo>
                  <a:cubicBezTo>
                    <a:pt x="527133" y="421966"/>
                    <a:pt x="525554" y="426308"/>
                    <a:pt x="522001" y="428413"/>
                  </a:cubicBezTo>
                  <a:cubicBezTo>
                    <a:pt x="495423" y="444071"/>
                    <a:pt x="472923" y="465123"/>
                    <a:pt x="474765" y="472623"/>
                  </a:cubicBezTo>
                  <a:cubicBezTo>
                    <a:pt x="476739" y="480781"/>
                    <a:pt x="477660" y="489333"/>
                    <a:pt x="478581" y="497623"/>
                  </a:cubicBezTo>
                  <a:cubicBezTo>
                    <a:pt x="479897" y="510254"/>
                    <a:pt x="481081" y="522096"/>
                    <a:pt x="485949" y="528149"/>
                  </a:cubicBezTo>
                  <a:cubicBezTo>
                    <a:pt x="496475" y="541438"/>
                    <a:pt x="517922" y="589200"/>
                    <a:pt x="520290" y="594726"/>
                  </a:cubicBezTo>
                  <a:cubicBezTo>
                    <a:pt x="521343" y="597226"/>
                    <a:pt x="521211" y="600121"/>
                    <a:pt x="519896" y="602490"/>
                  </a:cubicBezTo>
                  <a:cubicBezTo>
                    <a:pt x="519896" y="602753"/>
                    <a:pt x="508186" y="623147"/>
                    <a:pt x="508186" y="638410"/>
                  </a:cubicBezTo>
                  <a:cubicBezTo>
                    <a:pt x="508186" y="661436"/>
                    <a:pt x="488844" y="671304"/>
                    <a:pt x="488054" y="671699"/>
                  </a:cubicBezTo>
                  <a:cubicBezTo>
                    <a:pt x="487660" y="671830"/>
                    <a:pt x="487265" y="672093"/>
                    <a:pt x="486870" y="672225"/>
                  </a:cubicBezTo>
                  <a:lnTo>
                    <a:pt x="448450" y="684988"/>
                  </a:lnTo>
                  <a:cubicBezTo>
                    <a:pt x="447528" y="685251"/>
                    <a:pt x="446608" y="685383"/>
                    <a:pt x="445687" y="685383"/>
                  </a:cubicBezTo>
                  <a:lnTo>
                    <a:pt x="409898" y="685383"/>
                  </a:lnTo>
                  <a:cubicBezTo>
                    <a:pt x="406345" y="685383"/>
                    <a:pt x="403056" y="683146"/>
                    <a:pt x="401871" y="679856"/>
                  </a:cubicBezTo>
                  <a:cubicBezTo>
                    <a:pt x="400819" y="677225"/>
                    <a:pt x="390556" y="654857"/>
                    <a:pt x="353846" y="667093"/>
                  </a:cubicBezTo>
                  <a:cubicBezTo>
                    <a:pt x="331741" y="674462"/>
                    <a:pt x="311478" y="694461"/>
                    <a:pt x="290031" y="715514"/>
                  </a:cubicBezTo>
                  <a:cubicBezTo>
                    <a:pt x="269242" y="736040"/>
                    <a:pt x="247664" y="757092"/>
                    <a:pt x="221875" y="769723"/>
                  </a:cubicBezTo>
                  <a:cubicBezTo>
                    <a:pt x="201612" y="779592"/>
                    <a:pt x="178586" y="785644"/>
                    <a:pt x="158192" y="791170"/>
                  </a:cubicBezTo>
                  <a:cubicBezTo>
                    <a:pt x="126745" y="799591"/>
                    <a:pt x="99509" y="806828"/>
                    <a:pt x="93193" y="823275"/>
                  </a:cubicBezTo>
                  <a:cubicBezTo>
                    <a:pt x="89903" y="831828"/>
                    <a:pt x="85035" y="844590"/>
                    <a:pt x="79509" y="859327"/>
                  </a:cubicBezTo>
                  <a:lnTo>
                    <a:pt x="78983" y="860774"/>
                  </a:lnTo>
                  <a:cubicBezTo>
                    <a:pt x="62930" y="903405"/>
                    <a:pt x="41088" y="961694"/>
                    <a:pt x="31615" y="982351"/>
                  </a:cubicBezTo>
                  <a:cubicBezTo>
                    <a:pt x="25563" y="995772"/>
                    <a:pt x="18326" y="1006561"/>
                    <a:pt x="12536" y="1015114"/>
                  </a:cubicBezTo>
                  <a:cubicBezTo>
                    <a:pt x="6089" y="1024719"/>
                    <a:pt x="1089" y="1032219"/>
                    <a:pt x="300" y="1038403"/>
                  </a:cubicBezTo>
                  <a:cubicBezTo>
                    <a:pt x="-1674" y="1053929"/>
                    <a:pt x="6484" y="1122612"/>
                    <a:pt x="13589" y="1131428"/>
                  </a:cubicBezTo>
                  <a:cubicBezTo>
                    <a:pt x="26878" y="1138664"/>
                    <a:pt x="35299" y="1153269"/>
                    <a:pt x="35694" y="1153927"/>
                  </a:cubicBezTo>
                  <a:cubicBezTo>
                    <a:pt x="37667" y="1157348"/>
                    <a:pt x="37010" y="1161559"/>
                    <a:pt x="34246" y="1164322"/>
                  </a:cubicBezTo>
                  <a:cubicBezTo>
                    <a:pt x="27536" y="1171032"/>
                    <a:pt x="21747" y="1178269"/>
                    <a:pt x="20957" y="1180242"/>
                  </a:cubicBezTo>
                  <a:lnTo>
                    <a:pt x="20431" y="1181690"/>
                  </a:lnTo>
                  <a:cubicBezTo>
                    <a:pt x="18326" y="1187742"/>
                    <a:pt x="12141" y="1206032"/>
                    <a:pt x="13589" y="1216558"/>
                  </a:cubicBezTo>
                  <a:cubicBezTo>
                    <a:pt x="14510" y="1223400"/>
                    <a:pt x="22404" y="1232347"/>
                    <a:pt x="25431" y="1235636"/>
                  </a:cubicBezTo>
                  <a:cubicBezTo>
                    <a:pt x="32799" y="1231952"/>
                    <a:pt x="50299" y="1225768"/>
                    <a:pt x="66351" y="1240110"/>
                  </a:cubicBezTo>
                  <a:cubicBezTo>
                    <a:pt x="76351" y="1249057"/>
                    <a:pt x="77272" y="1263136"/>
                    <a:pt x="78193" y="1278004"/>
                  </a:cubicBezTo>
                  <a:cubicBezTo>
                    <a:pt x="79246" y="1295109"/>
                    <a:pt x="80167" y="1311161"/>
                    <a:pt x="93982" y="1319845"/>
                  </a:cubicBezTo>
                  <a:cubicBezTo>
                    <a:pt x="124376" y="1338792"/>
                    <a:pt x="164770" y="1351161"/>
                    <a:pt x="171876" y="1351161"/>
                  </a:cubicBezTo>
                  <a:cubicBezTo>
                    <a:pt x="176218" y="1350897"/>
                    <a:pt x="198454" y="1340634"/>
                    <a:pt x="219506" y="1329187"/>
                  </a:cubicBezTo>
                  <a:lnTo>
                    <a:pt x="263716" y="1306030"/>
                  </a:lnTo>
                  <a:cubicBezTo>
                    <a:pt x="266611" y="1304583"/>
                    <a:pt x="270032" y="1304714"/>
                    <a:pt x="272663" y="1306556"/>
                  </a:cubicBezTo>
                  <a:cubicBezTo>
                    <a:pt x="281742" y="1312740"/>
                    <a:pt x="292531" y="1317214"/>
                    <a:pt x="296215" y="1317214"/>
                  </a:cubicBezTo>
                  <a:cubicBezTo>
                    <a:pt x="296347" y="1317214"/>
                    <a:pt x="296610" y="1317214"/>
                    <a:pt x="296742" y="1317214"/>
                  </a:cubicBezTo>
                  <a:cubicBezTo>
                    <a:pt x="297268" y="1315503"/>
                    <a:pt x="297926" y="1313793"/>
                    <a:pt x="298584" y="1312214"/>
                  </a:cubicBezTo>
                  <a:cubicBezTo>
                    <a:pt x="302531" y="1301951"/>
                    <a:pt x="304768" y="1297346"/>
                    <a:pt x="321478" y="1282346"/>
                  </a:cubicBezTo>
                  <a:cubicBezTo>
                    <a:pt x="340031" y="1265636"/>
                    <a:pt x="357662" y="1240636"/>
                    <a:pt x="359372" y="1236031"/>
                  </a:cubicBezTo>
                  <a:cubicBezTo>
                    <a:pt x="360688" y="1232215"/>
                    <a:pt x="363188" y="1230242"/>
                    <a:pt x="364898" y="1228926"/>
                  </a:cubicBezTo>
                  <a:cubicBezTo>
                    <a:pt x="366214" y="1227873"/>
                    <a:pt x="369504" y="1225242"/>
                    <a:pt x="364898" y="1204321"/>
                  </a:cubicBezTo>
                  <a:cubicBezTo>
                    <a:pt x="361214" y="1187611"/>
                    <a:pt x="350688" y="1175111"/>
                    <a:pt x="342267" y="1164980"/>
                  </a:cubicBezTo>
                  <a:cubicBezTo>
                    <a:pt x="333320" y="1154322"/>
                    <a:pt x="325689" y="1145112"/>
                    <a:pt x="331083" y="1134849"/>
                  </a:cubicBezTo>
                  <a:cubicBezTo>
                    <a:pt x="332136" y="1132875"/>
                    <a:pt x="333320" y="1130112"/>
                    <a:pt x="334504" y="1127349"/>
                  </a:cubicBezTo>
                  <a:lnTo>
                    <a:pt x="334768" y="1126691"/>
                  </a:lnTo>
                  <a:cubicBezTo>
                    <a:pt x="340688" y="1113007"/>
                    <a:pt x="349767" y="1092218"/>
                    <a:pt x="366741" y="1094323"/>
                  </a:cubicBezTo>
                  <a:cubicBezTo>
                    <a:pt x="374372" y="1095244"/>
                    <a:pt x="391872" y="1088534"/>
                    <a:pt x="402135" y="1083402"/>
                  </a:cubicBezTo>
                  <a:cubicBezTo>
                    <a:pt x="404240" y="1082350"/>
                    <a:pt x="406871" y="1082218"/>
                    <a:pt x="409108" y="1083139"/>
                  </a:cubicBezTo>
                  <a:cubicBezTo>
                    <a:pt x="411345" y="1084060"/>
                    <a:pt x="413187" y="1085902"/>
                    <a:pt x="414108" y="1088139"/>
                  </a:cubicBezTo>
                  <a:cubicBezTo>
                    <a:pt x="414371" y="1088797"/>
                    <a:pt x="420687" y="1104191"/>
                    <a:pt x="436871" y="1108270"/>
                  </a:cubicBezTo>
                  <a:cubicBezTo>
                    <a:pt x="452002" y="1112086"/>
                    <a:pt x="468844" y="1109981"/>
                    <a:pt x="478844" y="1108796"/>
                  </a:cubicBezTo>
                  <a:cubicBezTo>
                    <a:pt x="481870" y="1108402"/>
                    <a:pt x="484370" y="1108139"/>
                    <a:pt x="486081" y="1108007"/>
                  </a:cubicBezTo>
                  <a:cubicBezTo>
                    <a:pt x="486344" y="1108007"/>
                    <a:pt x="486607" y="1108007"/>
                    <a:pt x="486870" y="1108007"/>
                  </a:cubicBezTo>
                  <a:cubicBezTo>
                    <a:pt x="493975" y="1108007"/>
                    <a:pt x="498580" y="1113402"/>
                    <a:pt x="502396" y="1117875"/>
                  </a:cubicBezTo>
                  <a:cubicBezTo>
                    <a:pt x="506607" y="1122744"/>
                    <a:pt x="511212" y="1128138"/>
                    <a:pt x="519764" y="1130770"/>
                  </a:cubicBezTo>
                  <a:cubicBezTo>
                    <a:pt x="533711" y="1135112"/>
                    <a:pt x="563842" y="1116823"/>
                    <a:pt x="567527" y="1111954"/>
                  </a:cubicBezTo>
                  <a:cubicBezTo>
                    <a:pt x="567527" y="1111691"/>
                    <a:pt x="588447" y="1078928"/>
                    <a:pt x="611210" y="1078928"/>
                  </a:cubicBezTo>
                  <a:cubicBezTo>
                    <a:pt x="616868" y="1078928"/>
                    <a:pt x="624499" y="1079850"/>
                    <a:pt x="632525" y="1080771"/>
                  </a:cubicBezTo>
                  <a:cubicBezTo>
                    <a:pt x="644104" y="1082086"/>
                    <a:pt x="663446" y="1084455"/>
                    <a:pt x="668709" y="1081692"/>
                  </a:cubicBezTo>
                  <a:cubicBezTo>
                    <a:pt x="671604" y="1080244"/>
                    <a:pt x="674762" y="1079192"/>
                    <a:pt x="677656" y="1078139"/>
                  </a:cubicBezTo>
                  <a:cubicBezTo>
                    <a:pt x="687393" y="1074718"/>
                    <a:pt x="697261" y="1071165"/>
                    <a:pt x="704892" y="1053403"/>
                  </a:cubicBezTo>
                  <a:cubicBezTo>
                    <a:pt x="717129" y="1024982"/>
                    <a:pt x="759892" y="982088"/>
                    <a:pt x="774102" y="974720"/>
                  </a:cubicBezTo>
                  <a:cubicBezTo>
                    <a:pt x="774628" y="974457"/>
                    <a:pt x="775286" y="973930"/>
                    <a:pt x="775944" y="973536"/>
                  </a:cubicBezTo>
                  <a:lnTo>
                    <a:pt x="777523" y="971299"/>
                  </a:lnTo>
                  <a:lnTo>
                    <a:pt x="778312" y="971825"/>
                  </a:lnTo>
                  <a:cubicBezTo>
                    <a:pt x="781470" y="969325"/>
                    <a:pt x="785418" y="965904"/>
                    <a:pt x="789628" y="962220"/>
                  </a:cubicBezTo>
                  <a:cubicBezTo>
                    <a:pt x="803049" y="950246"/>
                    <a:pt x="819759" y="935510"/>
                    <a:pt x="838574" y="928668"/>
                  </a:cubicBezTo>
                  <a:cubicBezTo>
                    <a:pt x="860942" y="920642"/>
                    <a:pt x="877916" y="902484"/>
                    <a:pt x="881074" y="897748"/>
                  </a:cubicBezTo>
                  <a:cubicBezTo>
                    <a:pt x="881337" y="895248"/>
                    <a:pt x="881074" y="888142"/>
                    <a:pt x="880811" y="881695"/>
                  </a:cubicBezTo>
                  <a:cubicBezTo>
                    <a:pt x="880811" y="880248"/>
                    <a:pt x="881074" y="878669"/>
                    <a:pt x="881731" y="877353"/>
                  </a:cubicBezTo>
                  <a:cubicBezTo>
                    <a:pt x="884626" y="871432"/>
                    <a:pt x="887653" y="864458"/>
                    <a:pt x="888837" y="860380"/>
                  </a:cubicBezTo>
                  <a:cubicBezTo>
                    <a:pt x="885679" y="858669"/>
                    <a:pt x="882390" y="856301"/>
                    <a:pt x="878837" y="853011"/>
                  </a:cubicBezTo>
                  <a:cubicBezTo>
                    <a:pt x="871205" y="846038"/>
                    <a:pt x="870021" y="841959"/>
                    <a:pt x="868837" y="835906"/>
                  </a:cubicBezTo>
                  <a:cubicBezTo>
                    <a:pt x="868048" y="832354"/>
                    <a:pt x="867127" y="827880"/>
                    <a:pt x="863442" y="819591"/>
                  </a:cubicBezTo>
                  <a:cubicBezTo>
                    <a:pt x="855021" y="801170"/>
                    <a:pt x="856600" y="794328"/>
                    <a:pt x="863179" y="786960"/>
                  </a:cubicBezTo>
                  <a:lnTo>
                    <a:pt x="863442" y="786697"/>
                  </a:lnTo>
                  <a:cubicBezTo>
                    <a:pt x="863442" y="786697"/>
                    <a:pt x="864364" y="785644"/>
                    <a:pt x="864758" y="784855"/>
                  </a:cubicBezTo>
                  <a:cubicBezTo>
                    <a:pt x="869232" y="776960"/>
                    <a:pt x="884231" y="765381"/>
                    <a:pt x="887126" y="763144"/>
                  </a:cubicBezTo>
                  <a:cubicBezTo>
                    <a:pt x="888705" y="761960"/>
                    <a:pt x="890547" y="761302"/>
                    <a:pt x="892653" y="761434"/>
                  </a:cubicBezTo>
                  <a:lnTo>
                    <a:pt x="893837" y="761434"/>
                  </a:lnTo>
                  <a:cubicBezTo>
                    <a:pt x="893837" y="761434"/>
                    <a:pt x="901468" y="721435"/>
                    <a:pt x="901468" y="721435"/>
                  </a:cubicBezTo>
                  <a:cubicBezTo>
                    <a:pt x="904363" y="707356"/>
                    <a:pt x="907652" y="688935"/>
                    <a:pt x="908441" y="680120"/>
                  </a:cubicBezTo>
                  <a:cubicBezTo>
                    <a:pt x="897915" y="677620"/>
                    <a:pt x="887390" y="674330"/>
                    <a:pt x="880811" y="667751"/>
                  </a:cubicBezTo>
                  <a:lnTo>
                    <a:pt x="877258" y="664330"/>
                  </a:lnTo>
                  <a:cubicBezTo>
                    <a:pt x="841732" y="629331"/>
                    <a:pt x="836074" y="620910"/>
                    <a:pt x="836074" y="614331"/>
                  </a:cubicBezTo>
                  <a:lnTo>
                    <a:pt x="836074" y="527096"/>
                  </a:lnTo>
                  <a:cubicBezTo>
                    <a:pt x="836601" y="519991"/>
                    <a:pt x="838838" y="482886"/>
                    <a:pt x="828838" y="450650"/>
                  </a:cubicBezTo>
                  <a:cubicBezTo>
                    <a:pt x="826601" y="443545"/>
                    <a:pt x="824759" y="437492"/>
                    <a:pt x="823311" y="432361"/>
                  </a:cubicBezTo>
                  <a:cubicBezTo>
                    <a:pt x="816864" y="411177"/>
                    <a:pt x="815417" y="406572"/>
                    <a:pt x="811864" y="403019"/>
                  </a:cubicBezTo>
                  <a:cubicBezTo>
                    <a:pt x="809233" y="400388"/>
                    <a:pt x="806338" y="396967"/>
                    <a:pt x="803180" y="393019"/>
                  </a:cubicBezTo>
                  <a:cubicBezTo>
                    <a:pt x="798049" y="386835"/>
                    <a:pt x="792128" y="379862"/>
                    <a:pt x="785418" y="373941"/>
                  </a:cubicBezTo>
                  <a:cubicBezTo>
                    <a:pt x="782654" y="371572"/>
                    <a:pt x="780418" y="370125"/>
                    <a:pt x="778312" y="368809"/>
                  </a:cubicBezTo>
                  <a:cubicBezTo>
                    <a:pt x="770023" y="363678"/>
                    <a:pt x="766207" y="359731"/>
                    <a:pt x="764892" y="342494"/>
                  </a:cubicBezTo>
                  <a:cubicBezTo>
                    <a:pt x="764497" y="336836"/>
                    <a:pt x="763312" y="332889"/>
                    <a:pt x="762128" y="329205"/>
                  </a:cubicBezTo>
                  <a:cubicBezTo>
                    <a:pt x="758839" y="318152"/>
                    <a:pt x="757392" y="309995"/>
                    <a:pt x="765418" y="288942"/>
                  </a:cubicBezTo>
                  <a:cubicBezTo>
                    <a:pt x="768049" y="282100"/>
                    <a:pt x="770549" y="275916"/>
                    <a:pt x="772786" y="270127"/>
                  </a:cubicBezTo>
                  <a:lnTo>
                    <a:pt x="772786" y="269864"/>
                  </a:lnTo>
                  <a:cubicBezTo>
                    <a:pt x="779628" y="252627"/>
                    <a:pt x="785023" y="239075"/>
                    <a:pt x="785023" y="231838"/>
                  </a:cubicBezTo>
                  <a:cubicBezTo>
                    <a:pt x="785023" y="228022"/>
                    <a:pt x="776997" y="218549"/>
                    <a:pt x="768312" y="211838"/>
                  </a:cubicBezTo>
                  <a:cubicBezTo>
                    <a:pt x="766471" y="210523"/>
                    <a:pt x="765286" y="208417"/>
                    <a:pt x="765023" y="206181"/>
                  </a:cubicBezTo>
                  <a:lnTo>
                    <a:pt x="759628" y="167760"/>
                  </a:lnTo>
                  <a:cubicBezTo>
                    <a:pt x="757128" y="152103"/>
                    <a:pt x="753576" y="135787"/>
                    <a:pt x="751997" y="133024"/>
                  </a:cubicBezTo>
                  <a:cubicBezTo>
                    <a:pt x="747918" y="127629"/>
                    <a:pt x="740287" y="110524"/>
                    <a:pt x="740287" y="103814"/>
                  </a:cubicBezTo>
                  <a:cubicBezTo>
                    <a:pt x="740287" y="97630"/>
                    <a:pt x="743839" y="86709"/>
                    <a:pt x="749892" y="79209"/>
                  </a:cubicBezTo>
                  <a:cubicBezTo>
                    <a:pt x="753049" y="75262"/>
                    <a:pt x="759892" y="64604"/>
                    <a:pt x="764892" y="56578"/>
                  </a:cubicBezTo>
                  <a:lnTo>
                    <a:pt x="764892" y="46710"/>
                  </a:lnTo>
                  <a:lnTo>
                    <a:pt x="756997" y="27499"/>
                  </a:lnTo>
                  <a:cubicBezTo>
                    <a:pt x="751734" y="27105"/>
                    <a:pt x="742392" y="26315"/>
                    <a:pt x="726076" y="22631"/>
                  </a:cubicBezTo>
                  <a:cubicBezTo>
                    <a:pt x="708050" y="18552"/>
                    <a:pt x="699629" y="6447"/>
                    <a:pt x="691209" y="0"/>
                  </a:cubicBezTo>
                  <a:cubicBezTo>
                    <a:pt x="690419" y="6447"/>
                    <a:pt x="690288" y="13684"/>
                    <a:pt x="690156" y="20658"/>
                  </a:cubicBezTo>
                  <a:cubicBezTo>
                    <a:pt x="689893" y="37368"/>
                    <a:pt x="689630" y="54473"/>
                    <a:pt x="680156" y="65920"/>
                  </a:cubicBezTo>
                  <a:cubicBezTo>
                    <a:pt x="676867" y="69867"/>
                    <a:pt x="673709" y="73946"/>
                    <a:pt x="670551" y="77893"/>
                  </a:cubicBezTo>
                  <a:lnTo>
                    <a:pt x="670156" y="78420"/>
                  </a:ln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a Livre: Forma 55">
              <a:extLst>
                <a:ext uri="{FF2B5EF4-FFF2-40B4-BE49-F238E27FC236}">
                  <a16:creationId xmlns:a16="http://schemas.microsoft.com/office/drawing/2014/main" id="{A9B0605C-3B16-6447-AAC2-DC3B97B1E0F7}"/>
                </a:ext>
              </a:extLst>
            </p:cNvPr>
            <p:cNvSpPr/>
            <p:nvPr/>
          </p:nvSpPr>
          <p:spPr>
            <a:xfrm>
              <a:off x="5896859" y="2940538"/>
              <a:ext cx="1065771" cy="1513131"/>
            </a:xfrm>
            <a:custGeom>
              <a:avLst/>
              <a:gdLst>
                <a:gd name="connsiteX0" fmla="*/ 349994 w 1065770"/>
                <a:gd name="connsiteY0" fmla="*/ 174997 h 1513131"/>
                <a:gd name="connsiteX1" fmla="*/ 342757 w 1065770"/>
                <a:gd name="connsiteY1" fmla="*/ 183549 h 1513131"/>
                <a:gd name="connsiteX2" fmla="*/ 324073 w 1065770"/>
                <a:gd name="connsiteY2" fmla="*/ 189997 h 1513131"/>
                <a:gd name="connsiteX3" fmla="*/ 325126 w 1065770"/>
                <a:gd name="connsiteY3" fmla="*/ 202891 h 1513131"/>
                <a:gd name="connsiteX4" fmla="*/ 322494 w 1065770"/>
                <a:gd name="connsiteY4" fmla="*/ 235391 h 1513131"/>
                <a:gd name="connsiteX5" fmla="*/ 305258 w 1065770"/>
                <a:gd name="connsiteY5" fmla="*/ 253811 h 1513131"/>
                <a:gd name="connsiteX6" fmla="*/ 296442 w 1065770"/>
                <a:gd name="connsiteY6" fmla="*/ 257496 h 1513131"/>
                <a:gd name="connsiteX7" fmla="*/ 276969 w 1065770"/>
                <a:gd name="connsiteY7" fmla="*/ 266706 h 1513131"/>
                <a:gd name="connsiteX8" fmla="*/ 269337 w 1065770"/>
                <a:gd name="connsiteY8" fmla="*/ 325915 h 1513131"/>
                <a:gd name="connsiteX9" fmla="*/ 268548 w 1065770"/>
                <a:gd name="connsiteY9" fmla="*/ 328547 h 1513131"/>
                <a:gd name="connsiteX10" fmla="*/ 239075 w 1065770"/>
                <a:gd name="connsiteY10" fmla="*/ 386046 h 1513131"/>
                <a:gd name="connsiteX11" fmla="*/ 201049 w 1065770"/>
                <a:gd name="connsiteY11" fmla="*/ 449203 h 1513131"/>
                <a:gd name="connsiteX12" fmla="*/ 157366 w 1065770"/>
                <a:gd name="connsiteY12" fmla="*/ 525780 h 1513131"/>
                <a:gd name="connsiteX13" fmla="*/ 139340 w 1065770"/>
                <a:gd name="connsiteY13" fmla="*/ 551306 h 1513131"/>
                <a:gd name="connsiteX14" fmla="*/ 121314 w 1065770"/>
                <a:gd name="connsiteY14" fmla="*/ 574464 h 1513131"/>
                <a:gd name="connsiteX15" fmla="*/ 103419 w 1065770"/>
                <a:gd name="connsiteY15" fmla="*/ 582753 h 1513131"/>
                <a:gd name="connsiteX16" fmla="*/ 81051 w 1065770"/>
                <a:gd name="connsiteY16" fmla="*/ 594332 h 1513131"/>
                <a:gd name="connsiteX17" fmla="*/ 43815 w 1065770"/>
                <a:gd name="connsiteY17" fmla="*/ 625779 h 1513131"/>
                <a:gd name="connsiteX18" fmla="*/ 30394 w 1065770"/>
                <a:gd name="connsiteY18" fmla="*/ 636173 h 1513131"/>
                <a:gd name="connsiteX19" fmla="*/ 5921 w 1065770"/>
                <a:gd name="connsiteY19" fmla="*/ 659462 h 1513131"/>
                <a:gd name="connsiteX20" fmla="*/ 0 w 1065770"/>
                <a:gd name="connsiteY20" fmla="*/ 665909 h 1513131"/>
                <a:gd name="connsiteX21" fmla="*/ 37368 w 1065770"/>
                <a:gd name="connsiteY21" fmla="*/ 684593 h 1513131"/>
                <a:gd name="connsiteX22" fmla="*/ 71709 w 1065770"/>
                <a:gd name="connsiteY22" fmla="*/ 692356 h 1513131"/>
                <a:gd name="connsiteX23" fmla="*/ 75131 w 1065770"/>
                <a:gd name="connsiteY23" fmla="*/ 693277 h 1513131"/>
                <a:gd name="connsiteX24" fmla="*/ 76183 w 1065770"/>
                <a:gd name="connsiteY24" fmla="*/ 693541 h 1513131"/>
                <a:gd name="connsiteX25" fmla="*/ 108419 w 1065770"/>
                <a:gd name="connsiteY25" fmla="*/ 705909 h 1513131"/>
                <a:gd name="connsiteX26" fmla="*/ 113156 w 1065770"/>
                <a:gd name="connsiteY26" fmla="*/ 710251 h 1513131"/>
                <a:gd name="connsiteX27" fmla="*/ 114077 w 1065770"/>
                <a:gd name="connsiteY27" fmla="*/ 711040 h 1513131"/>
                <a:gd name="connsiteX28" fmla="*/ 142366 w 1065770"/>
                <a:gd name="connsiteY28" fmla="*/ 742224 h 1513131"/>
                <a:gd name="connsiteX29" fmla="*/ 153024 w 1065770"/>
                <a:gd name="connsiteY29" fmla="*/ 788539 h 1513131"/>
                <a:gd name="connsiteX30" fmla="*/ 154340 w 1065770"/>
                <a:gd name="connsiteY30" fmla="*/ 797486 h 1513131"/>
                <a:gd name="connsiteX31" fmla="*/ 154340 w 1065770"/>
                <a:gd name="connsiteY31" fmla="*/ 798013 h 1513131"/>
                <a:gd name="connsiteX32" fmla="*/ 155261 w 1065770"/>
                <a:gd name="connsiteY32" fmla="*/ 879064 h 1513131"/>
                <a:gd name="connsiteX33" fmla="*/ 141577 w 1065770"/>
                <a:gd name="connsiteY33" fmla="*/ 926826 h 1513131"/>
                <a:gd name="connsiteX34" fmla="*/ 140261 w 1065770"/>
                <a:gd name="connsiteY34" fmla="*/ 956431 h 1513131"/>
                <a:gd name="connsiteX35" fmla="*/ 139471 w 1065770"/>
                <a:gd name="connsiteY35" fmla="*/ 959720 h 1513131"/>
                <a:gd name="connsiteX36" fmla="*/ 130524 w 1065770"/>
                <a:gd name="connsiteY36" fmla="*/ 978667 h 1513131"/>
                <a:gd name="connsiteX37" fmla="*/ 129866 w 1065770"/>
                <a:gd name="connsiteY37" fmla="*/ 979851 h 1513131"/>
                <a:gd name="connsiteX38" fmla="*/ 106840 w 1065770"/>
                <a:gd name="connsiteY38" fmla="*/ 1013009 h 1513131"/>
                <a:gd name="connsiteX39" fmla="*/ 105261 w 1065770"/>
                <a:gd name="connsiteY39" fmla="*/ 1027087 h 1513131"/>
                <a:gd name="connsiteX40" fmla="*/ 112498 w 1065770"/>
                <a:gd name="connsiteY40" fmla="*/ 1031429 h 1513131"/>
                <a:gd name="connsiteX41" fmla="*/ 125524 w 1065770"/>
                <a:gd name="connsiteY41" fmla="*/ 1031429 h 1513131"/>
                <a:gd name="connsiteX42" fmla="*/ 133814 w 1065770"/>
                <a:gd name="connsiteY42" fmla="*/ 1037482 h 1513131"/>
                <a:gd name="connsiteX43" fmla="*/ 136314 w 1065770"/>
                <a:gd name="connsiteY43" fmla="*/ 1045771 h 1513131"/>
                <a:gd name="connsiteX44" fmla="*/ 135655 w 1065770"/>
                <a:gd name="connsiteY44" fmla="*/ 1052482 h 1513131"/>
                <a:gd name="connsiteX45" fmla="*/ 131840 w 1065770"/>
                <a:gd name="connsiteY45" fmla="*/ 1059455 h 1513131"/>
                <a:gd name="connsiteX46" fmla="*/ 142366 w 1065770"/>
                <a:gd name="connsiteY46" fmla="*/ 1075771 h 1513131"/>
                <a:gd name="connsiteX47" fmla="*/ 193286 w 1065770"/>
                <a:gd name="connsiteY47" fmla="*/ 1131033 h 1513131"/>
                <a:gd name="connsiteX48" fmla="*/ 203023 w 1065770"/>
                <a:gd name="connsiteY48" fmla="*/ 1146691 h 1513131"/>
                <a:gd name="connsiteX49" fmla="*/ 218154 w 1065770"/>
                <a:gd name="connsiteY49" fmla="*/ 1147085 h 1513131"/>
                <a:gd name="connsiteX50" fmla="*/ 218417 w 1065770"/>
                <a:gd name="connsiteY50" fmla="*/ 1147085 h 1513131"/>
                <a:gd name="connsiteX51" fmla="*/ 240522 w 1065770"/>
                <a:gd name="connsiteY51" fmla="*/ 1142743 h 1513131"/>
                <a:gd name="connsiteX52" fmla="*/ 288811 w 1065770"/>
                <a:gd name="connsiteY52" fmla="*/ 1141427 h 1513131"/>
                <a:gd name="connsiteX53" fmla="*/ 305390 w 1065770"/>
                <a:gd name="connsiteY53" fmla="*/ 1205374 h 1513131"/>
                <a:gd name="connsiteX54" fmla="*/ 295784 w 1065770"/>
                <a:gd name="connsiteY54" fmla="*/ 1212216 h 1513131"/>
                <a:gd name="connsiteX55" fmla="*/ 263153 w 1065770"/>
                <a:gd name="connsiteY55" fmla="*/ 1220900 h 1513131"/>
                <a:gd name="connsiteX56" fmla="*/ 244864 w 1065770"/>
                <a:gd name="connsiteY56" fmla="*/ 1261162 h 1513131"/>
                <a:gd name="connsiteX57" fmla="*/ 227628 w 1065770"/>
                <a:gd name="connsiteY57" fmla="*/ 1298662 h 1513131"/>
                <a:gd name="connsiteX58" fmla="*/ 214996 w 1065770"/>
                <a:gd name="connsiteY58" fmla="*/ 1322082 h 1513131"/>
                <a:gd name="connsiteX59" fmla="*/ 234470 w 1065770"/>
                <a:gd name="connsiteY59" fmla="*/ 1346161 h 1513131"/>
                <a:gd name="connsiteX60" fmla="*/ 254469 w 1065770"/>
                <a:gd name="connsiteY60" fmla="*/ 1373660 h 1513131"/>
                <a:gd name="connsiteX61" fmla="*/ 265522 w 1065770"/>
                <a:gd name="connsiteY61" fmla="*/ 1378002 h 1513131"/>
                <a:gd name="connsiteX62" fmla="*/ 286574 w 1065770"/>
                <a:gd name="connsiteY62" fmla="*/ 1394581 h 1513131"/>
                <a:gd name="connsiteX63" fmla="*/ 292363 w 1065770"/>
                <a:gd name="connsiteY63" fmla="*/ 1413923 h 1513131"/>
                <a:gd name="connsiteX64" fmla="*/ 292627 w 1065770"/>
                <a:gd name="connsiteY64" fmla="*/ 1419317 h 1513131"/>
                <a:gd name="connsiteX65" fmla="*/ 286179 w 1065770"/>
                <a:gd name="connsiteY65" fmla="*/ 1441948 h 1513131"/>
                <a:gd name="connsiteX66" fmla="*/ 284732 w 1065770"/>
                <a:gd name="connsiteY66" fmla="*/ 1446948 h 1513131"/>
                <a:gd name="connsiteX67" fmla="*/ 296311 w 1065770"/>
                <a:gd name="connsiteY67" fmla="*/ 1446422 h 1513131"/>
                <a:gd name="connsiteX68" fmla="*/ 303942 w 1065770"/>
                <a:gd name="connsiteY68" fmla="*/ 1449843 h 1513131"/>
                <a:gd name="connsiteX69" fmla="*/ 305126 w 1065770"/>
                <a:gd name="connsiteY69" fmla="*/ 1458133 h 1513131"/>
                <a:gd name="connsiteX70" fmla="*/ 304337 w 1065770"/>
                <a:gd name="connsiteY70" fmla="*/ 1461290 h 1513131"/>
                <a:gd name="connsiteX71" fmla="*/ 320126 w 1065770"/>
                <a:gd name="connsiteY71" fmla="*/ 1469448 h 1513131"/>
                <a:gd name="connsiteX72" fmla="*/ 324731 w 1065770"/>
                <a:gd name="connsiteY72" fmla="*/ 1477080 h 1513131"/>
                <a:gd name="connsiteX73" fmla="*/ 324731 w 1065770"/>
                <a:gd name="connsiteY73" fmla="*/ 1496027 h 1513131"/>
                <a:gd name="connsiteX74" fmla="*/ 324468 w 1065770"/>
                <a:gd name="connsiteY74" fmla="*/ 1498000 h 1513131"/>
                <a:gd name="connsiteX75" fmla="*/ 321573 w 1065770"/>
                <a:gd name="connsiteY75" fmla="*/ 1510763 h 1513131"/>
                <a:gd name="connsiteX76" fmla="*/ 325521 w 1065770"/>
                <a:gd name="connsiteY76" fmla="*/ 1516158 h 1513131"/>
                <a:gd name="connsiteX77" fmla="*/ 345389 w 1065770"/>
                <a:gd name="connsiteY77" fmla="*/ 1516158 h 1513131"/>
                <a:gd name="connsiteX78" fmla="*/ 372362 w 1065770"/>
                <a:gd name="connsiteY78" fmla="*/ 1523394 h 1513131"/>
                <a:gd name="connsiteX79" fmla="*/ 375257 w 1065770"/>
                <a:gd name="connsiteY79" fmla="*/ 1522737 h 1513131"/>
                <a:gd name="connsiteX80" fmla="*/ 389335 w 1065770"/>
                <a:gd name="connsiteY80" fmla="*/ 1522079 h 1513131"/>
                <a:gd name="connsiteX81" fmla="*/ 401309 w 1065770"/>
                <a:gd name="connsiteY81" fmla="*/ 1516553 h 1513131"/>
                <a:gd name="connsiteX82" fmla="*/ 392362 w 1065770"/>
                <a:gd name="connsiteY82" fmla="*/ 1497211 h 1513131"/>
                <a:gd name="connsiteX83" fmla="*/ 399862 w 1065770"/>
                <a:gd name="connsiteY83" fmla="*/ 1454448 h 1513131"/>
                <a:gd name="connsiteX84" fmla="*/ 400388 w 1065770"/>
                <a:gd name="connsiteY84" fmla="*/ 1453001 h 1513131"/>
                <a:gd name="connsiteX85" fmla="*/ 412888 w 1065770"/>
                <a:gd name="connsiteY85" fmla="*/ 1435633 h 1513131"/>
                <a:gd name="connsiteX86" fmla="*/ 400783 w 1065770"/>
                <a:gd name="connsiteY86" fmla="*/ 1424712 h 1513131"/>
                <a:gd name="connsiteX87" fmla="*/ 378941 w 1065770"/>
                <a:gd name="connsiteY87" fmla="*/ 1314582 h 1513131"/>
                <a:gd name="connsiteX88" fmla="*/ 393809 w 1065770"/>
                <a:gd name="connsiteY88" fmla="*/ 1283794 h 1513131"/>
                <a:gd name="connsiteX89" fmla="*/ 411572 w 1065770"/>
                <a:gd name="connsiteY89" fmla="*/ 1253399 h 1513131"/>
                <a:gd name="connsiteX90" fmla="*/ 458150 w 1065770"/>
                <a:gd name="connsiteY90" fmla="*/ 1133665 h 1513131"/>
                <a:gd name="connsiteX91" fmla="*/ 458808 w 1065770"/>
                <a:gd name="connsiteY91" fmla="*/ 1131954 h 1513131"/>
                <a:gd name="connsiteX92" fmla="*/ 472755 w 1065770"/>
                <a:gd name="connsiteY92" fmla="*/ 1095113 h 1513131"/>
                <a:gd name="connsiteX93" fmla="*/ 549464 w 1065770"/>
                <a:gd name="connsiteY93" fmla="*/ 1052613 h 1513131"/>
                <a:gd name="connsiteX94" fmla="*/ 609990 w 1065770"/>
                <a:gd name="connsiteY94" fmla="*/ 1032350 h 1513131"/>
                <a:gd name="connsiteX95" fmla="*/ 673541 w 1065770"/>
                <a:gd name="connsiteY95" fmla="*/ 981430 h 1513131"/>
                <a:gd name="connsiteX96" fmla="*/ 744066 w 1065770"/>
                <a:gd name="connsiteY96" fmla="*/ 928931 h 1513131"/>
                <a:gd name="connsiteX97" fmla="*/ 810775 w 1065770"/>
                <a:gd name="connsiteY97" fmla="*/ 946431 h 1513131"/>
                <a:gd name="connsiteX98" fmla="*/ 840117 w 1065770"/>
                <a:gd name="connsiteY98" fmla="*/ 946431 h 1513131"/>
                <a:gd name="connsiteX99" fmla="*/ 876564 w 1065770"/>
                <a:gd name="connsiteY99" fmla="*/ 934326 h 1513131"/>
                <a:gd name="connsiteX100" fmla="*/ 886695 w 1065770"/>
                <a:gd name="connsiteY100" fmla="*/ 916695 h 1513131"/>
                <a:gd name="connsiteX101" fmla="*/ 898537 w 1065770"/>
                <a:gd name="connsiteY101" fmla="*/ 876169 h 1513131"/>
                <a:gd name="connsiteX102" fmla="*/ 868143 w 1065770"/>
                <a:gd name="connsiteY102" fmla="*/ 817223 h 1513131"/>
                <a:gd name="connsiteX103" fmla="*/ 857090 w 1065770"/>
                <a:gd name="connsiteY103" fmla="*/ 777618 h 1513131"/>
                <a:gd name="connsiteX104" fmla="*/ 853801 w 1065770"/>
                <a:gd name="connsiteY104" fmla="*/ 755118 h 1513131"/>
                <a:gd name="connsiteX105" fmla="*/ 902879 w 1065770"/>
                <a:gd name="connsiteY105" fmla="*/ 695514 h 1513131"/>
                <a:gd name="connsiteX106" fmla="*/ 881827 w 1065770"/>
                <a:gd name="connsiteY106" fmla="*/ 624200 h 1513131"/>
                <a:gd name="connsiteX107" fmla="*/ 896958 w 1065770"/>
                <a:gd name="connsiteY107" fmla="*/ 571701 h 1513131"/>
                <a:gd name="connsiteX108" fmla="*/ 883800 w 1065770"/>
                <a:gd name="connsiteY108" fmla="*/ 556701 h 1513131"/>
                <a:gd name="connsiteX109" fmla="*/ 881695 w 1065770"/>
                <a:gd name="connsiteY109" fmla="*/ 551043 h 1513131"/>
                <a:gd name="connsiteX110" fmla="*/ 881695 w 1065770"/>
                <a:gd name="connsiteY110" fmla="*/ 504991 h 1513131"/>
                <a:gd name="connsiteX111" fmla="*/ 883537 w 1065770"/>
                <a:gd name="connsiteY111" fmla="*/ 499597 h 1513131"/>
                <a:gd name="connsiteX112" fmla="*/ 942352 w 1065770"/>
                <a:gd name="connsiteY112" fmla="*/ 425387 h 1513131"/>
                <a:gd name="connsiteX113" fmla="*/ 943010 w 1065770"/>
                <a:gd name="connsiteY113" fmla="*/ 424598 h 1513131"/>
                <a:gd name="connsiteX114" fmla="*/ 973667 w 1065770"/>
                <a:gd name="connsiteY114" fmla="*/ 393941 h 1513131"/>
                <a:gd name="connsiteX115" fmla="*/ 977351 w 1065770"/>
                <a:gd name="connsiteY115" fmla="*/ 391704 h 1513131"/>
                <a:gd name="connsiteX116" fmla="*/ 1028271 w 1065770"/>
                <a:gd name="connsiteY116" fmla="*/ 372625 h 1513131"/>
                <a:gd name="connsiteX117" fmla="*/ 1052350 w 1065770"/>
                <a:gd name="connsiteY117" fmla="*/ 345784 h 1513131"/>
                <a:gd name="connsiteX118" fmla="*/ 1052613 w 1065770"/>
                <a:gd name="connsiteY118" fmla="*/ 345520 h 1513131"/>
                <a:gd name="connsiteX119" fmla="*/ 1062745 w 1065770"/>
                <a:gd name="connsiteY119" fmla="*/ 333021 h 1513131"/>
                <a:gd name="connsiteX120" fmla="*/ 1068797 w 1065770"/>
                <a:gd name="connsiteY120" fmla="*/ 298679 h 1513131"/>
                <a:gd name="connsiteX121" fmla="*/ 1070113 w 1065770"/>
                <a:gd name="connsiteY121" fmla="*/ 275127 h 1513131"/>
                <a:gd name="connsiteX122" fmla="*/ 1057218 w 1065770"/>
                <a:gd name="connsiteY122" fmla="*/ 291311 h 1513131"/>
                <a:gd name="connsiteX123" fmla="*/ 1043271 w 1065770"/>
                <a:gd name="connsiteY123" fmla="*/ 274469 h 1513131"/>
                <a:gd name="connsiteX124" fmla="*/ 1003404 w 1065770"/>
                <a:gd name="connsiteY124" fmla="*/ 260522 h 1513131"/>
                <a:gd name="connsiteX125" fmla="*/ 1018798 w 1065770"/>
                <a:gd name="connsiteY125" fmla="*/ 283548 h 1513131"/>
                <a:gd name="connsiteX126" fmla="*/ 955510 w 1065770"/>
                <a:gd name="connsiteY126" fmla="*/ 262495 h 1513131"/>
                <a:gd name="connsiteX127" fmla="*/ 826959 w 1065770"/>
                <a:gd name="connsiteY127" fmla="*/ 203023 h 1513131"/>
                <a:gd name="connsiteX128" fmla="*/ 782881 w 1065770"/>
                <a:gd name="connsiteY128" fmla="*/ 233680 h 1513131"/>
                <a:gd name="connsiteX129" fmla="*/ 759855 w 1065770"/>
                <a:gd name="connsiteY129" fmla="*/ 227891 h 1513131"/>
                <a:gd name="connsiteX130" fmla="*/ 744461 w 1065770"/>
                <a:gd name="connsiteY130" fmla="*/ 220259 h 1513131"/>
                <a:gd name="connsiteX131" fmla="*/ 734856 w 1065770"/>
                <a:gd name="connsiteY131" fmla="*/ 231706 h 1513131"/>
                <a:gd name="connsiteX132" fmla="*/ 723409 w 1065770"/>
                <a:gd name="connsiteY132" fmla="*/ 233680 h 1513131"/>
                <a:gd name="connsiteX133" fmla="*/ 723409 w 1065770"/>
                <a:gd name="connsiteY133" fmla="*/ 250917 h 1513131"/>
                <a:gd name="connsiteX134" fmla="*/ 682488 w 1065770"/>
                <a:gd name="connsiteY134" fmla="*/ 279732 h 1513131"/>
                <a:gd name="connsiteX135" fmla="*/ 666567 w 1065770"/>
                <a:gd name="connsiteY135" fmla="*/ 274601 h 1513131"/>
                <a:gd name="connsiteX136" fmla="*/ 703014 w 1065770"/>
                <a:gd name="connsiteY136" fmla="*/ 243943 h 1513131"/>
                <a:gd name="connsiteX137" fmla="*/ 696567 w 1065770"/>
                <a:gd name="connsiteY137" fmla="*/ 224075 h 1513131"/>
                <a:gd name="connsiteX138" fmla="*/ 680646 w 1065770"/>
                <a:gd name="connsiteY138" fmla="*/ 226575 h 1513131"/>
                <a:gd name="connsiteX139" fmla="*/ 664067 w 1065770"/>
                <a:gd name="connsiteY139" fmla="*/ 232364 h 1513131"/>
                <a:gd name="connsiteX140" fmla="*/ 659594 w 1065770"/>
                <a:gd name="connsiteY140" fmla="*/ 252233 h 1513131"/>
                <a:gd name="connsiteX141" fmla="*/ 638541 w 1065770"/>
                <a:gd name="connsiteY141" fmla="*/ 268811 h 1513131"/>
                <a:gd name="connsiteX142" fmla="*/ 643805 w 1065770"/>
                <a:gd name="connsiteY142" fmla="*/ 310389 h 1513131"/>
                <a:gd name="connsiteX143" fmla="*/ 585385 w 1065770"/>
                <a:gd name="connsiteY143" fmla="*/ 367888 h 1513131"/>
                <a:gd name="connsiteX144" fmla="*/ 605911 w 1065770"/>
                <a:gd name="connsiteY144" fmla="*/ 339073 h 1513131"/>
                <a:gd name="connsiteX145" fmla="*/ 606568 w 1065770"/>
                <a:gd name="connsiteY145" fmla="*/ 285390 h 1513131"/>
                <a:gd name="connsiteX146" fmla="*/ 634068 w 1065770"/>
                <a:gd name="connsiteY146" fmla="*/ 229075 h 1513131"/>
                <a:gd name="connsiteX147" fmla="*/ 641041 w 1065770"/>
                <a:gd name="connsiteY147" fmla="*/ 188155 h 1513131"/>
                <a:gd name="connsiteX148" fmla="*/ 629594 w 1065770"/>
                <a:gd name="connsiteY148" fmla="*/ 138945 h 1513131"/>
                <a:gd name="connsiteX149" fmla="*/ 589990 w 1065770"/>
                <a:gd name="connsiteY149" fmla="*/ 102498 h 1513131"/>
                <a:gd name="connsiteX150" fmla="*/ 524728 w 1065770"/>
                <a:gd name="connsiteY150" fmla="*/ 64078 h 1513131"/>
                <a:gd name="connsiteX151" fmla="*/ 511965 w 1065770"/>
                <a:gd name="connsiteY151" fmla="*/ 74999 h 1513131"/>
                <a:gd name="connsiteX152" fmla="*/ 495386 w 1065770"/>
                <a:gd name="connsiteY152" fmla="*/ 78814 h 1513131"/>
                <a:gd name="connsiteX153" fmla="*/ 501834 w 1065770"/>
                <a:gd name="connsiteY153" fmla="*/ 60920 h 1513131"/>
                <a:gd name="connsiteX154" fmla="*/ 497360 w 1065770"/>
                <a:gd name="connsiteY154" fmla="*/ 44999 h 1513131"/>
                <a:gd name="connsiteX155" fmla="*/ 483939 w 1065770"/>
                <a:gd name="connsiteY155" fmla="*/ 45657 h 1513131"/>
                <a:gd name="connsiteX156" fmla="*/ 475649 w 1065770"/>
                <a:gd name="connsiteY156" fmla="*/ 62236 h 1513131"/>
                <a:gd name="connsiteX157" fmla="*/ 466045 w 1065770"/>
                <a:gd name="connsiteY157" fmla="*/ 53289 h 1513131"/>
                <a:gd name="connsiteX158" fmla="*/ 434729 w 1065770"/>
                <a:gd name="connsiteY158" fmla="*/ 25789 h 1513131"/>
                <a:gd name="connsiteX159" fmla="*/ 393151 w 1065770"/>
                <a:gd name="connsiteY159" fmla="*/ 21973 h 1513131"/>
                <a:gd name="connsiteX160" fmla="*/ 393151 w 1065770"/>
                <a:gd name="connsiteY160" fmla="*/ 4737 h 1513131"/>
                <a:gd name="connsiteX161" fmla="*/ 375783 w 1065770"/>
                <a:gd name="connsiteY161" fmla="*/ 0 h 1513131"/>
                <a:gd name="connsiteX162" fmla="*/ 369862 w 1065770"/>
                <a:gd name="connsiteY162" fmla="*/ 61315 h 1513131"/>
                <a:gd name="connsiteX163" fmla="*/ 367889 w 1065770"/>
                <a:gd name="connsiteY163" fmla="*/ 81183 h 1513131"/>
                <a:gd name="connsiteX164" fmla="*/ 363152 w 1065770"/>
                <a:gd name="connsiteY164" fmla="*/ 101314 h 1513131"/>
                <a:gd name="connsiteX165" fmla="*/ 350652 w 1065770"/>
                <a:gd name="connsiteY165" fmla="*/ 120919 h 1513131"/>
                <a:gd name="connsiteX166" fmla="*/ 350652 w 1065770"/>
                <a:gd name="connsiteY166" fmla="*/ 174997 h 15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1065770" h="1513131">
                  <a:moveTo>
                    <a:pt x="349994" y="174997"/>
                  </a:moveTo>
                  <a:cubicBezTo>
                    <a:pt x="349994" y="179207"/>
                    <a:pt x="346968" y="182892"/>
                    <a:pt x="342757" y="183549"/>
                  </a:cubicBezTo>
                  <a:cubicBezTo>
                    <a:pt x="334468" y="184865"/>
                    <a:pt x="325784" y="188155"/>
                    <a:pt x="324073" y="189997"/>
                  </a:cubicBezTo>
                  <a:cubicBezTo>
                    <a:pt x="324073" y="192102"/>
                    <a:pt x="324600" y="198023"/>
                    <a:pt x="325126" y="202891"/>
                  </a:cubicBezTo>
                  <a:cubicBezTo>
                    <a:pt x="326836" y="218944"/>
                    <a:pt x="327494" y="229075"/>
                    <a:pt x="322494" y="235391"/>
                  </a:cubicBezTo>
                  <a:cubicBezTo>
                    <a:pt x="314073" y="245917"/>
                    <a:pt x="309074" y="251180"/>
                    <a:pt x="305258" y="253811"/>
                  </a:cubicBezTo>
                  <a:cubicBezTo>
                    <a:pt x="303547" y="254996"/>
                    <a:pt x="301310" y="255785"/>
                    <a:pt x="296442" y="257496"/>
                  </a:cubicBezTo>
                  <a:cubicBezTo>
                    <a:pt x="282232" y="262495"/>
                    <a:pt x="277890" y="265259"/>
                    <a:pt x="276969" y="266706"/>
                  </a:cubicBezTo>
                  <a:cubicBezTo>
                    <a:pt x="276969" y="277758"/>
                    <a:pt x="269337" y="325389"/>
                    <a:pt x="269337" y="325915"/>
                  </a:cubicBezTo>
                  <a:cubicBezTo>
                    <a:pt x="269337" y="326836"/>
                    <a:pt x="268943" y="327626"/>
                    <a:pt x="268548" y="328547"/>
                  </a:cubicBezTo>
                  <a:lnTo>
                    <a:pt x="239075" y="386046"/>
                  </a:lnTo>
                  <a:cubicBezTo>
                    <a:pt x="221838" y="413940"/>
                    <a:pt x="202628" y="445650"/>
                    <a:pt x="201049" y="449203"/>
                  </a:cubicBezTo>
                  <a:cubicBezTo>
                    <a:pt x="199602" y="453676"/>
                    <a:pt x="173550" y="506965"/>
                    <a:pt x="157366" y="525780"/>
                  </a:cubicBezTo>
                  <a:cubicBezTo>
                    <a:pt x="150524" y="533807"/>
                    <a:pt x="144603" y="543149"/>
                    <a:pt x="139340" y="551306"/>
                  </a:cubicBezTo>
                  <a:cubicBezTo>
                    <a:pt x="132629" y="561832"/>
                    <a:pt x="127366" y="570122"/>
                    <a:pt x="121314" y="574464"/>
                  </a:cubicBezTo>
                  <a:cubicBezTo>
                    <a:pt x="116972" y="577622"/>
                    <a:pt x="110656" y="579990"/>
                    <a:pt x="103419" y="582753"/>
                  </a:cubicBezTo>
                  <a:cubicBezTo>
                    <a:pt x="94867" y="586042"/>
                    <a:pt x="84209" y="590121"/>
                    <a:pt x="81051" y="594332"/>
                  </a:cubicBezTo>
                  <a:cubicBezTo>
                    <a:pt x="75788" y="601437"/>
                    <a:pt x="61052" y="612753"/>
                    <a:pt x="43815" y="625779"/>
                  </a:cubicBezTo>
                  <a:cubicBezTo>
                    <a:pt x="38421" y="629858"/>
                    <a:pt x="31710" y="634857"/>
                    <a:pt x="30394" y="636173"/>
                  </a:cubicBezTo>
                  <a:cubicBezTo>
                    <a:pt x="25131" y="641436"/>
                    <a:pt x="6053" y="659199"/>
                    <a:pt x="5921" y="659462"/>
                  </a:cubicBezTo>
                  <a:lnTo>
                    <a:pt x="0" y="665909"/>
                  </a:lnTo>
                  <a:lnTo>
                    <a:pt x="37368" y="684593"/>
                  </a:lnTo>
                  <a:cubicBezTo>
                    <a:pt x="48684" y="686962"/>
                    <a:pt x="68157" y="691041"/>
                    <a:pt x="71709" y="692356"/>
                  </a:cubicBezTo>
                  <a:cubicBezTo>
                    <a:pt x="72367" y="692619"/>
                    <a:pt x="73551" y="692883"/>
                    <a:pt x="75131" y="693277"/>
                  </a:cubicBezTo>
                  <a:lnTo>
                    <a:pt x="76183" y="693541"/>
                  </a:lnTo>
                  <a:cubicBezTo>
                    <a:pt x="93025" y="697751"/>
                    <a:pt x="103551" y="701172"/>
                    <a:pt x="108419" y="705909"/>
                  </a:cubicBezTo>
                  <a:cubicBezTo>
                    <a:pt x="109340" y="706830"/>
                    <a:pt x="111051" y="708409"/>
                    <a:pt x="113156" y="710251"/>
                  </a:cubicBezTo>
                  <a:lnTo>
                    <a:pt x="114077" y="711040"/>
                  </a:lnTo>
                  <a:cubicBezTo>
                    <a:pt x="126971" y="722356"/>
                    <a:pt x="138945" y="733145"/>
                    <a:pt x="142366" y="742224"/>
                  </a:cubicBezTo>
                  <a:cubicBezTo>
                    <a:pt x="142366" y="742619"/>
                    <a:pt x="154471" y="777355"/>
                    <a:pt x="153024" y="788539"/>
                  </a:cubicBezTo>
                  <a:cubicBezTo>
                    <a:pt x="153024" y="789592"/>
                    <a:pt x="153682" y="793802"/>
                    <a:pt x="154340" y="797486"/>
                  </a:cubicBezTo>
                  <a:lnTo>
                    <a:pt x="154340" y="798013"/>
                  </a:lnTo>
                  <a:cubicBezTo>
                    <a:pt x="157629" y="817617"/>
                    <a:pt x="163418" y="853933"/>
                    <a:pt x="155261" y="879064"/>
                  </a:cubicBezTo>
                  <a:cubicBezTo>
                    <a:pt x="146182" y="906695"/>
                    <a:pt x="141577" y="922747"/>
                    <a:pt x="141577" y="926826"/>
                  </a:cubicBezTo>
                  <a:cubicBezTo>
                    <a:pt x="141577" y="932089"/>
                    <a:pt x="140392" y="955510"/>
                    <a:pt x="140261" y="956431"/>
                  </a:cubicBezTo>
                  <a:cubicBezTo>
                    <a:pt x="140261" y="957615"/>
                    <a:pt x="139866" y="958667"/>
                    <a:pt x="139471" y="959720"/>
                  </a:cubicBezTo>
                  <a:lnTo>
                    <a:pt x="130524" y="978667"/>
                  </a:lnTo>
                  <a:cubicBezTo>
                    <a:pt x="130524" y="978667"/>
                    <a:pt x="130129" y="979457"/>
                    <a:pt x="129866" y="979851"/>
                  </a:cubicBezTo>
                  <a:lnTo>
                    <a:pt x="106840" y="1013009"/>
                  </a:lnTo>
                  <a:lnTo>
                    <a:pt x="105261" y="1027087"/>
                  </a:lnTo>
                  <a:lnTo>
                    <a:pt x="112498" y="1031429"/>
                  </a:lnTo>
                  <a:lnTo>
                    <a:pt x="125524" y="1031429"/>
                  </a:lnTo>
                  <a:cubicBezTo>
                    <a:pt x="129340" y="1031429"/>
                    <a:pt x="132629" y="1033929"/>
                    <a:pt x="133814" y="1037482"/>
                  </a:cubicBezTo>
                  <a:lnTo>
                    <a:pt x="136314" y="1045771"/>
                  </a:lnTo>
                  <a:cubicBezTo>
                    <a:pt x="136971" y="1048008"/>
                    <a:pt x="136708" y="1050508"/>
                    <a:pt x="135655" y="1052482"/>
                  </a:cubicBezTo>
                  <a:lnTo>
                    <a:pt x="131840" y="1059455"/>
                  </a:lnTo>
                  <a:lnTo>
                    <a:pt x="142366" y="1075771"/>
                  </a:lnTo>
                  <a:cubicBezTo>
                    <a:pt x="149208" y="1081429"/>
                    <a:pt x="182102" y="1109849"/>
                    <a:pt x="193286" y="1131033"/>
                  </a:cubicBezTo>
                  <a:cubicBezTo>
                    <a:pt x="197628" y="1139322"/>
                    <a:pt x="200786" y="1145375"/>
                    <a:pt x="203023" y="1146691"/>
                  </a:cubicBezTo>
                  <a:cubicBezTo>
                    <a:pt x="204865" y="1147875"/>
                    <a:pt x="210128" y="1147480"/>
                    <a:pt x="218154" y="1147085"/>
                  </a:cubicBezTo>
                  <a:lnTo>
                    <a:pt x="218417" y="1147085"/>
                  </a:lnTo>
                  <a:cubicBezTo>
                    <a:pt x="225259" y="1146691"/>
                    <a:pt x="232759" y="1144717"/>
                    <a:pt x="240522" y="1142743"/>
                  </a:cubicBezTo>
                  <a:cubicBezTo>
                    <a:pt x="256443" y="1138664"/>
                    <a:pt x="272890" y="1134454"/>
                    <a:pt x="288811" y="1141427"/>
                  </a:cubicBezTo>
                  <a:cubicBezTo>
                    <a:pt x="314863" y="1152875"/>
                    <a:pt x="306442" y="1200111"/>
                    <a:pt x="305390" y="1205374"/>
                  </a:cubicBezTo>
                  <a:cubicBezTo>
                    <a:pt x="304469" y="1209847"/>
                    <a:pt x="300258" y="1212874"/>
                    <a:pt x="295784" y="1212216"/>
                  </a:cubicBezTo>
                  <a:cubicBezTo>
                    <a:pt x="295653" y="1212216"/>
                    <a:pt x="275127" y="1209847"/>
                    <a:pt x="263153" y="1220900"/>
                  </a:cubicBezTo>
                  <a:cubicBezTo>
                    <a:pt x="256443" y="1226952"/>
                    <a:pt x="249996" y="1246031"/>
                    <a:pt x="244864" y="1261162"/>
                  </a:cubicBezTo>
                  <a:cubicBezTo>
                    <a:pt x="239207" y="1277741"/>
                    <a:pt x="234338" y="1291951"/>
                    <a:pt x="227628" y="1298662"/>
                  </a:cubicBezTo>
                  <a:cubicBezTo>
                    <a:pt x="221049" y="1305240"/>
                    <a:pt x="216707" y="1316819"/>
                    <a:pt x="214996" y="1322082"/>
                  </a:cubicBezTo>
                  <a:cubicBezTo>
                    <a:pt x="220654" y="1326424"/>
                    <a:pt x="228286" y="1334056"/>
                    <a:pt x="234470" y="1346161"/>
                  </a:cubicBezTo>
                  <a:cubicBezTo>
                    <a:pt x="243417" y="1364187"/>
                    <a:pt x="248943" y="1370108"/>
                    <a:pt x="254469" y="1373660"/>
                  </a:cubicBezTo>
                  <a:cubicBezTo>
                    <a:pt x="256574" y="1374976"/>
                    <a:pt x="261311" y="1376687"/>
                    <a:pt x="265522" y="1378002"/>
                  </a:cubicBezTo>
                  <a:cubicBezTo>
                    <a:pt x="276837" y="1381818"/>
                    <a:pt x="286574" y="1385107"/>
                    <a:pt x="286574" y="1394581"/>
                  </a:cubicBezTo>
                  <a:cubicBezTo>
                    <a:pt x="286574" y="1396686"/>
                    <a:pt x="289469" y="1405897"/>
                    <a:pt x="292363" y="1413923"/>
                  </a:cubicBezTo>
                  <a:cubicBezTo>
                    <a:pt x="293021" y="1415633"/>
                    <a:pt x="293153" y="1417475"/>
                    <a:pt x="292627" y="1419317"/>
                  </a:cubicBezTo>
                  <a:lnTo>
                    <a:pt x="286179" y="1441948"/>
                  </a:lnTo>
                  <a:cubicBezTo>
                    <a:pt x="285653" y="1443528"/>
                    <a:pt x="285127" y="1445238"/>
                    <a:pt x="284732" y="1446948"/>
                  </a:cubicBezTo>
                  <a:cubicBezTo>
                    <a:pt x="288021" y="1446948"/>
                    <a:pt x="292232" y="1446817"/>
                    <a:pt x="296311" y="1446422"/>
                  </a:cubicBezTo>
                  <a:cubicBezTo>
                    <a:pt x="299206" y="1446159"/>
                    <a:pt x="302232" y="1447475"/>
                    <a:pt x="303942" y="1449843"/>
                  </a:cubicBezTo>
                  <a:cubicBezTo>
                    <a:pt x="305784" y="1452212"/>
                    <a:pt x="306179" y="1455369"/>
                    <a:pt x="305126" y="1458133"/>
                  </a:cubicBezTo>
                  <a:cubicBezTo>
                    <a:pt x="304863" y="1459053"/>
                    <a:pt x="304469" y="1460238"/>
                    <a:pt x="304337" y="1461290"/>
                  </a:cubicBezTo>
                  <a:cubicBezTo>
                    <a:pt x="310258" y="1464317"/>
                    <a:pt x="320126" y="1469448"/>
                    <a:pt x="320126" y="1469448"/>
                  </a:cubicBezTo>
                  <a:cubicBezTo>
                    <a:pt x="323021" y="1470896"/>
                    <a:pt x="324731" y="1473922"/>
                    <a:pt x="324731" y="1477080"/>
                  </a:cubicBezTo>
                  <a:lnTo>
                    <a:pt x="324731" y="1496027"/>
                  </a:lnTo>
                  <a:cubicBezTo>
                    <a:pt x="324731" y="1496027"/>
                    <a:pt x="324731" y="1497342"/>
                    <a:pt x="324468" y="1498000"/>
                  </a:cubicBezTo>
                  <a:lnTo>
                    <a:pt x="321573" y="1510763"/>
                  </a:lnTo>
                  <a:lnTo>
                    <a:pt x="325521" y="1516158"/>
                  </a:lnTo>
                  <a:lnTo>
                    <a:pt x="345389" y="1516158"/>
                  </a:lnTo>
                  <a:cubicBezTo>
                    <a:pt x="359073" y="1516553"/>
                    <a:pt x="368152" y="1519052"/>
                    <a:pt x="372362" y="1523394"/>
                  </a:cubicBezTo>
                  <a:cubicBezTo>
                    <a:pt x="373415" y="1523263"/>
                    <a:pt x="374467" y="1523000"/>
                    <a:pt x="375257" y="1522737"/>
                  </a:cubicBezTo>
                  <a:cubicBezTo>
                    <a:pt x="380388" y="1521684"/>
                    <a:pt x="385125" y="1520631"/>
                    <a:pt x="389335" y="1522079"/>
                  </a:cubicBezTo>
                  <a:cubicBezTo>
                    <a:pt x="391704" y="1521421"/>
                    <a:pt x="396309" y="1519316"/>
                    <a:pt x="401309" y="1516553"/>
                  </a:cubicBezTo>
                  <a:cubicBezTo>
                    <a:pt x="397230" y="1510763"/>
                    <a:pt x="393414" y="1504053"/>
                    <a:pt x="392362" y="1497211"/>
                  </a:cubicBezTo>
                  <a:cubicBezTo>
                    <a:pt x="390520" y="1484316"/>
                    <a:pt x="395388" y="1467606"/>
                    <a:pt x="399862" y="1454448"/>
                  </a:cubicBezTo>
                  <a:lnTo>
                    <a:pt x="400388" y="1453001"/>
                  </a:lnTo>
                  <a:cubicBezTo>
                    <a:pt x="402098" y="1448001"/>
                    <a:pt x="407888" y="1440896"/>
                    <a:pt x="412888" y="1435633"/>
                  </a:cubicBezTo>
                  <a:cubicBezTo>
                    <a:pt x="410125" y="1431949"/>
                    <a:pt x="405782" y="1427344"/>
                    <a:pt x="400783" y="1424712"/>
                  </a:cubicBezTo>
                  <a:cubicBezTo>
                    <a:pt x="381704" y="1414844"/>
                    <a:pt x="377625" y="1325372"/>
                    <a:pt x="378941" y="1314582"/>
                  </a:cubicBezTo>
                  <a:cubicBezTo>
                    <a:pt x="380256" y="1304188"/>
                    <a:pt x="386572" y="1294846"/>
                    <a:pt x="393809" y="1283794"/>
                  </a:cubicBezTo>
                  <a:cubicBezTo>
                    <a:pt x="399598" y="1275241"/>
                    <a:pt x="406046" y="1265504"/>
                    <a:pt x="411572" y="1253399"/>
                  </a:cubicBezTo>
                  <a:cubicBezTo>
                    <a:pt x="420782" y="1233268"/>
                    <a:pt x="442361" y="1175637"/>
                    <a:pt x="458150" y="1133665"/>
                  </a:cubicBezTo>
                  <a:lnTo>
                    <a:pt x="458808" y="1131954"/>
                  </a:lnTo>
                  <a:cubicBezTo>
                    <a:pt x="464466" y="1116823"/>
                    <a:pt x="469334" y="1103797"/>
                    <a:pt x="472755" y="1095113"/>
                  </a:cubicBezTo>
                  <a:cubicBezTo>
                    <a:pt x="482228" y="1070376"/>
                    <a:pt x="513412" y="1062087"/>
                    <a:pt x="549464" y="1052613"/>
                  </a:cubicBezTo>
                  <a:cubicBezTo>
                    <a:pt x="570122" y="1047087"/>
                    <a:pt x="591305" y="1041429"/>
                    <a:pt x="609990" y="1032350"/>
                  </a:cubicBezTo>
                  <a:cubicBezTo>
                    <a:pt x="633278" y="1021035"/>
                    <a:pt x="653673" y="1000904"/>
                    <a:pt x="673541" y="981430"/>
                  </a:cubicBezTo>
                  <a:cubicBezTo>
                    <a:pt x="696567" y="958799"/>
                    <a:pt x="718146" y="937484"/>
                    <a:pt x="744066" y="928931"/>
                  </a:cubicBezTo>
                  <a:cubicBezTo>
                    <a:pt x="784986" y="915247"/>
                    <a:pt x="804196" y="936168"/>
                    <a:pt x="810775" y="946431"/>
                  </a:cubicBezTo>
                  <a:lnTo>
                    <a:pt x="840117" y="946431"/>
                  </a:lnTo>
                  <a:lnTo>
                    <a:pt x="876564" y="934326"/>
                  </a:lnTo>
                  <a:cubicBezTo>
                    <a:pt x="878143" y="933405"/>
                    <a:pt x="886695" y="927747"/>
                    <a:pt x="886695" y="916695"/>
                  </a:cubicBezTo>
                  <a:cubicBezTo>
                    <a:pt x="886695" y="901169"/>
                    <a:pt x="894853" y="883537"/>
                    <a:pt x="898537" y="876169"/>
                  </a:cubicBezTo>
                  <a:cubicBezTo>
                    <a:pt x="890379" y="858143"/>
                    <a:pt x="874985" y="825907"/>
                    <a:pt x="868143" y="817223"/>
                  </a:cubicBezTo>
                  <a:cubicBezTo>
                    <a:pt x="860116" y="807091"/>
                    <a:pt x="858669" y="792881"/>
                    <a:pt x="857090" y="777618"/>
                  </a:cubicBezTo>
                  <a:cubicBezTo>
                    <a:pt x="856301" y="769855"/>
                    <a:pt x="855512" y="761960"/>
                    <a:pt x="853801" y="755118"/>
                  </a:cubicBezTo>
                  <a:cubicBezTo>
                    <a:pt x="851433" y="745777"/>
                    <a:pt x="854853" y="725777"/>
                    <a:pt x="902879" y="695514"/>
                  </a:cubicBezTo>
                  <a:cubicBezTo>
                    <a:pt x="897748" y="680383"/>
                    <a:pt x="885906" y="644726"/>
                    <a:pt x="881827" y="624200"/>
                  </a:cubicBezTo>
                  <a:cubicBezTo>
                    <a:pt x="877485" y="602753"/>
                    <a:pt x="889195" y="582358"/>
                    <a:pt x="896958" y="571701"/>
                  </a:cubicBezTo>
                  <a:lnTo>
                    <a:pt x="883800" y="556701"/>
                  </a:lnTo>
                  <a:cubicBezTo>
                    <a:pt x="882485" y="555122"/>
                    <a:pt x="881695" y="553148"/>
                    <a:pt x="881695" y="551043"/>
                  </a:cubicBezTo>
                  <a:lnTo>
                    <a:pt x="881695" y="504991"/>
                  </a:lnTo>
                  <a:cubicBezTo>
                    <a:pt x="881695" y="503018"/>
                    <a:pt x="882353" y="501176"/>
                    <a:pt x="883537" y="499597"/>
                  </a:cubicBezTo>
                  <a:lnTo>
                    <a:pt x="942352" y="425387"/>
                  </a:lnTo>
                  <a:cubicBezTo>
                    <a:pt x="942352" y="425387"/>
                    <a:pt x="942747" y="424861"/>
                    <a:pt x="943010" y="424598"/>
                  </a:cubicBezTo>
                  <a:lnTo>
                    <a:pt x="973667" y="393941"/>
                  </a:lnTo>
                  <a:cubicBezTo>
                    <a:pt x="974720" y="392888"/>
                    <a:pt x="975904" y="392230"/>
                    <a:pt x="977351" y="391704"/>
                  </a:cubicBezTo>
                  <a:cubicBezTo>
                    <a:pt x="993535" y="386967"/>
                    <a:pt x="1021824" y="377493"/>
                    <a:pt x="1028271" y="372625"/>
                  </a:cubicBezTo>
                  <a:cubicBezTo>
                    <a:pt x="1034850" y="367625"/>
                    <a:pt x="1043798" y="356573"/>
                    <a:pt x="1052350" y="345784"/>
                  </a:cubicBezTo>
                  <a:lnTo>
                    <a:pt x="1052613" y="345520"/>
                  </a:lnTo>
                  <a:cubicBezTo>
                    <a:pt x="1055903" y="341441"/>
                    <a:pt x="1059324" y="337099"/>
                    <a:pt x="1062745" y="333021"/>
                  </a:cubicBezTo>
                  <a:cubicBezTo>
                    <a:pt x="1068403" y="326310"/>
                    <a:pt x="1068534" y="312231"/>
                    <a:pt x="1068797" y="298679"/>
                  </a:cubicBezTo>
                  <a:cubicBezTo>
                    <a:pt x="1068797" y="290784"/>
                    <a:pt x="1069060" y="282758"/>
                    <a:pt x="1070113" y="275127"/>
                  </a:cubicBezTo>
                  <a:cubicBezTo>
                    <a:pt x="1062087" y="277890"/>
                    <a:pt x="1062481" y="284863"/>
                    <a:pt x="1057218" y="291311"/>
                  </a:cubicBezTo>
                  <a:cubicBezTo>
                    <a:pt x="1051034" y="298942"/>
                    <a:pt x="1051034" y="284600"/>
                    <a:pt x="1043271" y="274469"/>
                  </a:cubicBezTo>
                  <a:cubicBezTo>
                    <a:pt x="1035640" y="264338"/>
                    <a:pt x="1034193" y="258680"/>
                    <a:pt x="1003404" y="260522"/>
                  </a:cubicBezTo>
                  <a:cubicBezTo>
                    <a:pt x="972746" y="262495"/>
                    <a:pt x="1024456" y="277758"/>
                    <a:pt x="1018798" y="283548"/>
                  </a:cubicBezTo>
                  <a:cubicBezTo>
                    <a:pt x="1013009" y="289337"/>
                    <a:pt x="999588" y="273943"/>
                    <a:pt x="955510" y="262495"/>
                  </a:cubicBezTo>
                  <a:cubicBezTo>
                    <a:pt x="911432" y="251048"/>
                    <a:pt x="846169" y="203023"/>
                    <a:pt x="826959" y="203023"/>
                  </a:cubicBezTo>
                  <a:cubicBezTo>
                    <a:pt x="807749" y="203023"/>
                    <a:pt x="801960" y="222233"/>
                    <a:pt x="782881" y="233680"/>
                  </a:cubicBezTo>
                  <a:cubicBezTo>
                    <a:pt x="763671" y="245127"/>
                    <a:pt x="759855" y="227891"/>
                    <a:pt x="759855" y="227891"/>
                  </a:cubicBezTo>
                  <a:lnTo>
                    <a:pt x="744461" y="220259"/>
                  </a:lnTo>
                  <a:lnTo>
                    <a:pt x="734856" y="231706"/>
                  </a:lnTo>
                  <a:lnTo>
                    <a:pt x="723409" y="233680"/>
                  </a:lnTo>
                  <a:lnTo>
                    <a:pt x="723409" y="250917"/>
                  </a:lnTo>
                  <a:cubicBezTo>
                    <a:pt x="723409" y="260522"/>
                    <a:pt x="698409" y="277758"/>
                    <a:pt x="682488" y="279732"/>
                  </a:cubicBezTo>
                  <a:cubicBezTo>
                    <a:pt x="666567" y="281706"/>
                    <a:pt x="668410" y="279732"/>
                    <a:pt x="666567" y="274601"/>
                  </a:cubicBezTo>
                  <a:cubicBezTo>
                    <a:pt x="664594" y="269469"/>
                    <a:pt x="689593" y="257364"/>
                    <a:pt x="703014" y="243943"/>
                  </a:cubicBezTo>
                  <a:cubicBezTo>
                    <a:pt x="716435" y="230522"/>
                    <a:pt x="708146" y="231838"/>
                    <a:pt x="696567" y="224075"/>
                  </a:cubicBezTo>
                  <a:cubicBezTo>
                    <a:pt x="685120" y="216444"/>
                    <a:pt x="680646" y="226575"/>
                    <a:pt x="680646" y="226575"/>
                  </a:cubicBezTo>
                  <a:cubicBezTo>
                    <a:pt x="680646" y="226575"/>
                    <a:pt x="674199" y="225917"/>
                    <a:pt x="664067" y="232364"/>
                  </a:cubicBezTo>
                  <a:cubicBezTo>
                    <a:pt x="653804" y="238812"/>
                    <a:pt x="663410" y="240654"/>
                    <a:pt x="659594" y="252233"/>
                  </a:cubicBezTo>
                  <a:cubicBezTo>
                    <a:pt x="655778" y="263680"/>
                    <a:pt x="649989" y="258022"/>
                    <a:pt x="638541" y="268811"/>
                  </a:cubicBezTo>
                  <a:cubicBezTo>
                    <a:pt x="627094" y="279732"/>
                    <a:pt x="649463" y="298284"/>
                    <a:pt x="643805" y="310389"/>
                  </a:cubicBezTo>
                  <a:cubicBezTo>
                    <a:pt x="638278" y="322494"/>
                    <a:pt x="592490" y="369204"/>
                    <a:pt x="585385" y="367888"/>
                  </a:cubicBezTo>
                  <a:cubicBezTo>
                    <a:pt x="578411" y="366573"/>
                    <a:pt x="598805" y="350652"/>
                    <a:pt x="605911" y="339073"/>
                  </a:cubicBezTo>
                  <a:cubicBezTo>
                    <a:pt x="612884" y="327626"/>
                    <a:pt x="605253" y="319863"/>
                    <a:pt x="606568" y="285390"/>
                  </a:cubicBezTo>
                  <a:cubicBezTo>
                    <a:pt x="607884" y="250917"/>
                    <a:pt x="623805" y="241970"/>
                    <a:pt x="634068" y="229075"/>
                  </a:cubicBezTo>
                  <a:cubicBezTo>
                    <a:pt x="644331" y="216312"/>
                    <a:pt x="646173" y="198418"/>
                    <a:pt x="641041" y="188155"/>
                  </a:cubicBezTo>
                  <a:cubicBezTo>
                    <a:pt x="635910" y="177892"/>
                    <a:pt x="636568" y="158682"/>
                    <a:pt x="629594" y="138945"/>
                  </a:cubicBezTo>
                  <a:cubicBezTo>
                    <a:pt x="622621" y="119077"/>
                    <a:pt x="610384" y="110788"/>
                    <a:pt x="589990" y="102498"/>
                  </a:cubicBezTo>
                  <a:cubicBezTo>
                    <a:pt x="569464" y="94209"/>
                    <a:pt x="535649" y="63552"/>
                    <a:pt x="524728" y="64078"/>
                  </a:cubicBezTo>
                  <a:cubicBezTo>
                    <a:pt x="513807" y="64736"/>
                    <a:pt x="513807" y="71709"/>
                    <a:pt x="511965" y="74999"/>
                  </a:cubicBezTo>
                  <a:cubicBezTo>
                    <a:pt x="509991" y="78157"/>
                    <a:pt x="495386" y="81972"/>
                    <a:pt x="495386" y="78814"/>
                  </a:cubicBezTo>
                  <a:cubicBezTo>
                    <a:pt x="495386" y="75657"/>
                    <a:pt x="499860" y="67894"/>
                    <a:pt x="501834" y="60920"/>
                  </a:cubicBezTo>
                  <a:cubicBezTo>
                    <a:pt x="503807" y="53947"/>
                    <a:pt x="506307" y="51973"/>
                    <a:pt x="497360" y="44999"/>
                  </a:cubicBezTo>
                  <a:cubicBezTo>
                    <a:pt x="488412" y="38026"/>
                    <a:pt x="490912" y="36710"/>
                    <a:pt x="483939" y="45657"/>
                  </a:cubicBezTo>
                  <a:cubicBezTo>
                    <a:pt x="476965" y="54604"/>
                    <a:pt x="480123" y="57104"/>
                    <a:pt x="475649" y="62236"/>
                  </a:cubicBezTo>
                  <a:cubicBezTo>
                    <a:pt x="471176" y="67367"/>
                    <a:pt x="471176" y="62236"/>
                    <a:pt x="466045" y="53289"/>
                  </a:cubicBezTo>
                  <a:cubicBezTo>
                    <a:pt x="460913" y="44341"/>
                    <a:pt x="449466" y="36052"/>
                    <a:pt x="434729" y="25789"/>
                  </a:cubicBezTo>
                  <a:cubicBezTo>
                    <a:pt x="419993" y="15526"/>
                    <a:pt x="393151" y="21973"/>
                    <a:pt x="393151" y="21973"/>
                  </a:cubicBezTo>
                  <a:cubicBezTo>
                    <a:pt x="393151" y="21973"/>
                    <a:pt x="393809" y="6579"/>
                    <a:pt x="393151" y="4737"/>
                  </a:cubicBezTo>
                  <a:cubicBezTo>
                    <a:pt x="392625" y="3158"/>
                    <a:pt x="380388" y="790"/>
                    <a:pt x="375783" y="0"/>
                  </a:cubicBezTo>
                  <a:cubicBezTo>
                    <a:pt x="374730" y="16184"/>
                    <a:pt x="372099" y="52631"/>
                    <a:pt x="369862" y="61315"/>
                  </a:cubicBezTo>
                  <a:cubicBezTo>
                    <a:pt x="368809" y="65657"/>
                    <a:pt x="368283" y="74604"/>
                    <a:pt x="367889" y="81183"/>
                  </a:cubicBezTo>
                  <a:cubicBezTo>
                    <a:pt x="367230" y="94077"/>
                    <a:pt x="366967" y="98288"/>
                    <a:pt x="363152" y="101314"/>
                  </a:cubicBezTo>
                  <a:cubicBezTo>
                    <a:pt x="360652" y="104077"/>
                    <a:pt x="352231" y="116840"/>
                    <a:pt x="350652" y="120919"/>
                  </a:cubicBezTo>
                  <a:lnTo>
                    <a:pt x="350652" y="174997"/>
                  </a:ln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929C3A77-2797-5BB8-A390-941CE749FE78}"/>
                </a:ext>
              </a:extLst>
            </p:cNvPr>
            <p:cNvSpPr/>
            <p:nvPr/>
          </p:nvSpPr>
          <p:spPr>
            <a:xfrm>
              <a:off x="7492752" y="3783155"/>
              <a:ext cx="644726" cy="342099"/>
            </a:xfrm>
            <a:custGeom>
              <a:avLst/>
              <a:gdLst>
                <a:gd name="connsiteX0" fmla="*/ 392756 w 644725"/>
                <a:gd name="connsiteY0" fmla="*/ 35394 h 342099"/>
                <a:gd name="connsiteX1" fmla="*/ 371967 w 644725"/>
                <a:gd name="connsiteY1" fmla="*/ 58420 h 342099"/>
                <a:gd name="connsiteX2" fmla="*/ 376836 w 644725"/>
                <a:gd name="connsiteY2" fmla="*/ 111051 h 342099"/>
                <a:gd name="connsiteX3" fmla="*/ 375125 w 644725"/>
                <a:gd name="connsiteY3" fmla="*/ 117630 h 342099"/>
                <a:gd name="connsiteX4" fmla="*/ 337757 w 644725"/>
                <a:gd name="connsiteY4" fmla="*/ 140655 h 342099"/>
                <a:gd name="connsiteX5" fmla="*/ 334073 w 644725"/>
                <a:gd name="connsiteY5" fmla="*/ 140918 h 342099"/>
                <a:gd name="connsiteX6" fmla="*/ 321047 w 644725"/>
                <a:gd name="connsiteY6" fmla="*/ 136182 h 342099"/>
                <a:gd name="connsiteX7" fmla="*/ 309205 w 644725"/>
                <a:gd name="connsiteY7" fmla="*/ 108814 h 342099"/>
                <a:gd name="connsiteX8" fmla="*/ 304469 w 644725"/>
                <a:gd name="connsiteY8" fmla="*/ 109603 h 342099"/>
                <a:gd name="connsiteX9" fmla="*/ 299337 w 644725"/>
                <a:gd name="connsiteY9" fmla="*/ 114208 h 342099"/>
                <a:gd name="connsiteX10" fmla="*/ 293942 w 644725"/>
                <a:gd name="connsiteY10" fmla="*/ 116445 h 342099"/>
                <a:gd name="connsiteX11" fmla="*/ 244075 w 644725"/>
                <a:gd name="connsiteY11" fmla="*/ 118945 h 342099"/>
                <a:gd name="connsiteX12" fmla="*/ 243417 w 644725"/>
                <a:gd name="connsiteY12" fmla="*/ 118945 h 342099"/>
                <a:gd name="connsiteX13" fmla="*/ 235917 w 644725"/>
                <a:gd name="connsiteY13" fmla="*/ 114208 h 342099"/>
                <a:gd name="connsiteX14" fmla="*/ 229996 w 644725"/>
                <a:gd name="connsiteY14" fmla="*/ 102367 h 342099"/>
                <a:gd name="connsiteX15" fmla="*/ 214207 w 644725"/>
                <a:gd name="connsiteY15" fmla="*/ 102367 h 342099"/>
                <a:gd name="connsiteX16" fmla="*/ 205917 w 644725"/>
                <a:gd name="connsiteY16" fmla="*/ 95919 h 342099"/>
                <a:gd name="connsiteX17" fmla="*/ 202497 w 644725"/>
                <a:gd name="connsiteY17" fmla="*/ 69999 h 342099"/>
                <a:gd name="connsiteX18" fmla="*/ 213417 w 644725"/>
                <a:gd name="connsiteY18" fmla="*/ 40920 h 342099"/>
                <a:gd name="connsiteX19" fmla="*/ 216575 w 644725"/>
                <a:gd name="connsiteY19" fmla="*/ 34868 h 342099"/>
                <a:gd name="connsiteX20" fmla="*/ 246575 w 644725"/>
                <a:gd name="connsiteY20" fmla="*/ 3289 h 342099"/>
                <a:gd name="connsiteX21" fmla="*/ 246575 w 644725"/>
                <a:gd name="connsiteY21" fmla="*/ 526 h 342099"/>
                <a:gd name="connsiteX22" fmla="*/ 239601 w 644725"/>
                <a:gd name="connsiteY22" fmla="*/ 0 h 342099"/>
                <a:gd name="connsiteX23" fmla="*/ 200786 w 644725"/>
                <a:gd name="connsiteY23" fmla="*/ 5000 h 342099"/>
                <a:gd name="connsiteX24" fmla="*/ 166839 w 644725"/>
                <a:gd name="connsiteY24" fmla="*/ 18289 h 342099"/>
                <a:gd name="connsiteX25" fmla="*/ 161576 w 644725"/>
                <a:gd name="connsiteY25" fmla="*/ 20789 h 342099"/>
                <a:gd name="connsiteX26" fmla="*/ 128945 w 644725"/>
                <a:gd name="connsiteY26" fmla="*/ 49078 h 342099"/>
                <a:gd name="connsiteX27" fmla="*/ 128682 w 644725"/>
                <a:gd name="connsiteY27" fmla="*/ 49341 h 342099"/>
                <a:gd name="connsiteX28" fmla="*/ 106182 w 644725"/>
                <a:gd name="connsiteY28" fmla="*/ 68288 h 342099"/>
                <a:gd name="connsiteX29" fmla="*/ 79998 w 644725"/>
                <a:gd name="connsiteY29" fmla="*/ 68946 h 342099"/>
                <a:gd name="connsiteX30" fmla="*/ 77104 w 644725"/>
                <a:gd name="connsiteY30" fmla="*/ 68288 h 342099"/>
                <a:gd name="connsiteX31" fmla="*/ 34868 w 644725"/>
                <a:gd name="connsiteY31" fmla="*/ 49736 h 342099"/>
                <a:gd name="connsiteX32" fmla="*/ 32499 w 644725"/>
                <a:gd name="connsiteY32" fmla="*/ 70920 h 342099"/>
                <a:gd name="connsiteX33" fmla="*/ 23815 w 644725"/>
                <a:gd name="connsiteY33" fmla="*/ 114866 h 342099"/>
                <a:gd name="connsiteX34" fmla="*/ 20921 w 644725"/>
                <a:gd name="connsiteY34" fmla="*/ 119735 h 342099"/>
                <a:gd name="connsiteX35" fmla="*/ 0 w 644725"/>
                <a:gd name="connsiteY35" fmla="*/ 137761 h 342099"/>
                <a:gd name="connsiteX36" fmla="*/ 11052 w 644725"/>
                <a:gd name="connsiteY36" fmla="*/ 159734 h 342099"/>
                <a:gd name="connsiteX37" fmla="*/ 25921 w 644725"/>
                <a:gd name="connsiteY37" fmla="*/ 164339 h 342099"/>
                <a:gd name="connsiteX38" fmla="*/ 32499 w 644725"/>
                <a:gd name="connsiteY38" fmla="*/ 173944 h 342099"/>
                <a:gd name="connsiteX39" fmla="*/ 27368 w 644725"/>
                <a:gd name="connsiteY39" fmla="*/ 201312 h 342099"/>
                <a:gd name="connsiteX40" fmla="*/ 21315 w 644725"/>
                <a:gd name="connsiteY40" fmla="*/ 212101 h 342099"/>
                <a:gd name="connsiteX41" fmla="*/ 13158 w 644725"/>
                <a:gd name="connsiteY41" fmla="*/ 224864 h 342099"/>
                <a:gd name="connsiteX42" fmla="*/ 13158 w 644725"/>
                <a:gd name="connsiteY42" fmla="*/ 253285 h 342099"/>
                <a:gd name="connsiteX43" fmla="*/ 24736 w 644725"/>
                <a:gd name="connsiteY43" fmla="*/ 259995 h 342099"/>
                <a:gd name="connsiteX44" fmla="*/ 42894 w 644725"/>
                <a:gd name="connsiteY44" fmla="*/ 252890 h 342099"/>
                <a:gd name="connsiteX45" fmla="*/ 47762 w 644725"/>
                <a:gd name="connsiteY45" fmla="*/ 252496 h 342099"/>
                <a:gd name="connsiteX46" fmla="*/ 62104 w 644725"/>
                <a:gd name="connsiteY46" fmla="*/ 255390 h 342099"/>
                <a:gd name="connsiteX47" fmla="*/ 68815 w 644725"/>
                <a:gd name="connsiteY47" fmla="*/ 262101 h 342099"/>
                <a:gd name="connsiteX48" fmla="*/ 76446 w 644725"/>
                <a:gd name="connsiteY48" fmla="*/ 291837 h 342099"/>
                <a:gd name="connsiteX49" fmla="*/ 97104 w 644725"/>
                <a:gd name="connsiteY49" fmla="*/ 293416 h 342099"/>
                <a:gd name="connsiteX50" fmla="*/ 104340 w 644725"/>
                <a:gd name="connsiteY50" fmla="*/ 279469 h 342099"/>
                <a:gd name="connsiteX51" fmla="*/ 107104 w 644725"/>
                <a:gd name="connsiteY51" fmla="*/ 276048 h 342099"/>
                <a:gd name="connsiteX52" fmla="*/ 184734 w 644725"/>
                <a:gd name="connsiteY52" fmla="*/ 219470 h 342099"/>
                <a:gd name="connsiteX53" fmla="*/ 185523 w 644725"/>
                <a:gd name="connsiteY53" fmla="*/ 218944 h 342099"/>
                <a:gd name="connsiteX54" fmla="*/ 246838 w 644725"/>
                <a:gd name="connsiteY54" fmla="*/ 183418 h 342099"/>
                <a:gd name="connsiteX55" fmla="*/ 254864 w 644725"/>
                <a:gd name="connsiteY55" fmla="*/ 183155 h 342099"/>
                <a:gd name="connsiteX56" fmla="*/ 276969 w 644725"/>
                <a:gd name="connsiteY56" fmla="*/ 193681 h 342099"/>
                <a:gd name="connsiteX57" fmla="*/ 280653 w 644725"/>
                <a:gd name="connsiteY57" fmla="*/ 196970 h 342099"/>
                <a:gd name="connsiteX58" fmla="*/ 293153 w 644725"/>
                <a:gd name="connsiteY58" fmla="*/ 217628 h 342099"/>
                <a:gd name="connsiteX59" fmla="*/ 291969 w 644725"/>
                <a:gd name="connsiteY59" fmla="*/ 228154 h 342099"/>
                <a:gd name="connsiteX60" fmla="*/ 263022 w 644725"/>
                <a:gd name="connsiteY60" fmla="*/ 254074 h 342099"/>
                <a:gd name="connsiteX61" fmla="*/ 260259 w 644725"/>
                <a:gd name="connsiteY61" fmla="*/ 267364 h 342099"/>
                <a:gd name="connsiteX62" fmla="*/ 259732 w 644725"/>
                <a:gd name="connsiteY62" fmla="*/ 270916 h 342099"/>
                <a:gd name="connsiteX63" fmla="*/ 271574 w 644725"/>
                <a:gd name="connsiteY63" fmla="*/ 351441 h 342099"/>
                <a:gd name="connsiteX64" fmla="*/ 319073 w 644725"/>
                <a:gd name="connsiteY64" fmla="*/ 324073 h 342099"/>
                <a:gd name="connsiteX65" fmla="*/ 327363 w 644725"/>
                <a:gd name="connsiteY65" fmla="*/ 318810 h 342099"/>
                <a:gd name="connsiteX66" fmla="*/ 367099 w 644725"/>
                <a:gd name="connsiteY66" fmla="*/ 280258 h 342099"/>
                <a:gd name="connsiteX67" fmla="*/ 405125 w 644725"/>
                <a:gd name="connsiteY67" fmla="*/ 265390 h 342099"/>
                <a:gd name="connsiteX68" fmla="*/ 429861 w 644725"/>
                <a:gd name="connsiteY68" fmla="*/ 258285 h 342099"/>
                <a:gd name="connsiteX69" fmla="*/ 490255 w 644725"/>
                <a:gd name="connsiteY69" fmla="*/ 256706 h 342099"/>
                <a:gd name="connsiteX70" fmla="*/ 517359 w 644725"/>
                <a:gd name="connsiteY70" fmla="*/ 257101 h 342099"/>
                <a:gd name="connsiteX71" fmla="*/ 531701 w 644725"/>
                <a:gd name="connsiteY71" fmla="*/ 240917 h 342099"/>
                <a:gd name="connsiteX72" fmla="*/ 533148 w 644725"/>
                <a:gd name="connsiteY72" fmla="*/ 239075 h 342099"/>
                <a:gd name="connsiteX73" fmla="*/ 554332 w 644725"/>
                <a:gd name="connsiteY73" fmla="*/ 227233 h 342099"/>
                <a:gd name="connsiteX74" fmla="*/ 574595 w 644725"/>
                <a:gd name="connsiteY74" fmla="*/ 218417 h 342099"/>
                <a:gd name="connsiteX75" fmla="*/ 651831 w 644725"/>
                <a:gd name="connsiteY75" fmla="*/ 214601 h 342099"/>
                <a:gd name="connsiteX76" fmla="*/ 629068 w 644725"/>
                <a:gd name="connsiteY76" fmla="*/ 71841 h 342099"/>
                <a:gd name="connsiteX77" fmla="*/ 628936 w 644725"/>
                <a:gd name="connsiteY77" fmla="*/ 70920 h 342099"/>
                <a:gd name="connsiteX78" fmla="*/ 409072 w 644725"/>
                <a:gd name="connsiteY78" fmla="*/ 64999 h 342099"/>
                <a:gd name="connsiteX79" fmla="*/ 392756 w 644725"/>
                <a:gd name="connsiteY79" fmla="*/ 35131 h 34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644725" h="342099">
                  <a:moveTo>
                    <a:pt x="392756" y="35394"/>
                  </a:moveTo>
                  <a:cubicBezTo>
                    <a:pt x="384993" y="41578"/>
                    <a:pt x="373678" y="53683"/>
                    <a:pt x="371967" y="58420"/>
                  </a:cubicBezTo>
                  <a:cubicBezTo>
                    <a:pt x="370652" y="63025"/>
                    <a:pt x="373415" y="89472"/>
                    <a:pt x="376836" y="111051"/>
                  </a:cubicBezTo>
                  <a:cubicBezTo>
                    <a:pt x="377230" y="113419"/>
                    <a:pt x="376572" y="115787"/>
                    <a:pt x="375125" y="117630"/>
                  </a:cubicBezTo>
                  <a:cubicBezTo>
                    <a:pt x="374467" y="118419"/>
                    <a:pt x="359994" y="136971"/>
                    <a:pt x="337757" y="140655"/>
                  </a:cubicBezTo>
                  <a:cubicBezTo>
                    <a:pt x="336442" y="140918"/>
                    <a:pt x="335257" y="140918"/>
                    <a:pt x="334073" y="140918"/>
                  </a:cubicBezTo>
                  <a:cubicBezTo>
                    <a:pt x="329205" y="140918"/>
                    <a:pt x="324731" y="139208"/>
                    <a:pt x="321047" y="136182"/>
                  </a:cubicBezTo>
                  <a:cubicBezTo>
                    <a:pt x="313416" y="129735"/>
                    <a:pt x="310389" y="118024"/>
                    <a:pt x="309205" y="108814"/>
                  </a:cubicBezTo>
                  <a:lnTo>
                    <a:pt x="304469" y="109603"/>
                  </a:lnTo>
                  <a:lnTo>
                    <a:pt x="299337" y="114208"/>
                  </a:lnTo>
                  <a:cubicBezTo>
                    <a:pt x="297890" y="115524"/>
                    <a:pt x="295916" y="116314"/>
                    <a:pt x="293942" y="116445"/>
                  </a:cubicBezTo>
                  <a:lnTo>
                    <a:pt x="244075" y="118945"/>
                  </a:lnTo>
                  <a:cubicBezTo>
                    <a:pt x="244075" y="118945"/>
                    <a:pt x="243680" y="118945"/>
                    <a:pt x="243417" y="118945"/>
                  </a:cubicBezTo>
                  <a:cubicBezTo>
                    <a:pt x="240259" y="118945"/>
                    <a:pt x="237364" y="117103"/>
                    <a:pt x="235917" y="114208"/>
                  </a:cubicBezTo>
                  <a:lnTo>
                    <a:pt x="229996" y="102367"/>
                  </a:lnTo>
                  <a:lnTo>
                    <a:pt x="214207" y="102367"/>
                  </a:lnTo>
                  <a:cubicBezTo>
                    <a:pt x="210260" y="102367"/>
                    <a:pt x="206839" y="99735"/>
                    <a:pt x="205917" y="95919"/>
                  </a:cubicBezTo>
                  <a:cubicBezTo>
                    <a:pt x="205786" y="95393"/>
                    <a:pt x="202497" y="82630"/>
                    <a:pt x="202497" y="69999"/>
                  </a:cubicBezTo>
                  <a:cubicBezTo>
                    <a:pt x="202497" y="60525"/>
                    <a:pt x="208549" y="49604"/>
                    <a:pt x="213417" y="40920"/>
                  </a:cubicBezTo>
                  <a:cubicBezTo>
                    <a:pt x="214601" y="38947"/>
                    <a:pt x="216049" y="36184"/>
                    <a:pt x="216575" y="34868"/>
                  </a:cubicBezTo>
                  <a:cubicBezTo>
                    <a:pt x="216838" y="31184"/>
                    <a:pt x="219733" y="25789"/>
                    <a:pt x="246575" y="3289"/>
                  </a:cubicBezTo>
                  <a:lnTo>
                    <a:pt x="246575" y="526"/>
                  </a:lnTo>
                  <a:lnTo>
                    <a:pt x="239601" y="0"/>
                  </a:lnTo>
                  <a:cubicBezTo>
                    <a:pt x="232759" y="1184"/>
                    <a:pt x="210523" y="5000"/>
                    <a:pt x="200786" y="5000"/>
                  </a:cubicBezTo>
                  <a:cubicBezTo>
                    <a:pt x="194339" y="5000"/>
                    <a:pt x="173550" y="15000"/>
                    <a:pt x="166839" y="18289"/>
                  </a:cubicBezTo>
                  <a:cubicBezTo>
                    <a:pt x="164603" y="19342"/>
                    <a:pt x="162760" y="20263"/>
                    <a:pt x="161576" y="20789"/>
                  </a:cubicBezTo>
                  <a:cubicBezTo>
                    <a:pt x="158024" y="22631"/>
                    <a:pt x="139866" y="39210"/>
                    <a:pt x="128945" y="49078"/>
                  </a:cubicBezTo>
                  <a:lnTo>
                    <a:pt x="128682" y="49341"/>
                  </a:lnTo>
                  <a:cubicBezTo>
                    <a:pt x="110261" y="66051"/>
                    <a:pt x="108682" y="67367"/>
                    <a:pt x="106182" y="68288"/>
                  </a:cubicBezTo>
                  <a:cubicBezTo>
                    <a:pt x="104735" y="68946"/>
                    <a:pt x="101182" y="70262"/>
                    <a:pt x="79998" y="68946"/>
                  </a:cubicBezTo>
                  <a:cubicBezTo>
                    <a:pt x="79078" y="68946"/>
                    <a:pt x="78025" y="68683"/>
                    <a:pt x="77104" y="68288"/>
                  </a:cubicBezTo>
                  <a:lnTo>
                    <a:pt x="34868" y="49736"/>
                  </a:lnTo>
                  <a:lnTo>
                    <a:pt x="32499" y="70920"/>
                  </a:lnTo>
                  <a:lnTo>
                    <a:pt x="23815" y="114866"/>
                  </a:lnTo>
                  <a:cubicBezTo>
                    <a:pt x="23421" y="116708"/>
                    <a:pt x="22368" y="118419"/>
                    <a:pt x="20921" y="119735"/>
                  </a:cubicBezTo>
                  <a:lnTo>
                    <a:pt x="0" y="137761"/>
                  </a:lnTo>
                  <a:cubicBezTo>
                    <a:pt x="6447" y="147497"/>
                    <a:pt x="10131" y="154734"/>
                    <a:pt x="11052" y="159734"/>
                  </a:cubicBezTo>
                  <a:cubicBezTo>
                    <a:pt x="14605" y="161181"/>
                    <a:pt x="20658" y="163023"/>
                    <a:pt x="25921" y="164339"/>
                  </a:cubicBezTo>
                  <a:cubicBezTo>
                    <a:pt x="30262" y="165392"/>
                    <a:pt x="33157" y="169471"/>
                    <a:pt x="32499" y="173944"/>
                  </a:cubicBezTo>
                  <a:cubicBezTo>
                    <a:pt x="31578" y="180260"/>
                    <a:pt x="29210" y="195654"/>
                    <a:pt x="27368" y="201312"/>
                  </a:cubicBezTo>
                  <a:cubicBezTo>
                    <a:pt x="25921" y="205523"/>
                    <a:pt x="23947" y="208417"/>
                    <a:pt x="21315" y="212101"/>
                  </a:cubicBezTo>
                  <a:cubicBezTo>
                    <a:pt x="19210" y="215128"/>
                    <a:pt x="16579" y="218812"/>
                    <a:pt x="13158" y="224864"/>
                  </a:cubicBezTo>
                  <a:cubicBezTo>
                    <a:pt x="8684" y="232759"/>
                    <a:pt x="12105" y="249075"/>
                    <a:pt x="13158" y="253285"/>
                  </a:cubicBezTo>
                  <a:lnTo>
                    <a:pt x="24736" y="259995"/>
                  </a:lnTo>
                  <a:lnTo>
                    <a:pt x="42894" y="252890"/>
                  </a:lnTo>
                  <a:cubicBezTo>
                    <a:pt x="44473" y="252232"/>
                    <a:pt x="46184" y="252101"/>
                    <a:pt x="47762" y="252496"/>
                  </a:cubicBezTo>
                  <a:lnTo>
                    <a:pt x="62104" y="255390"/>
                  </a:lnTo>
                  <a:cubicBezTo>
                    <a:pt x="65525" y="256048"/>
                    <a:pt x="68157" y="258680"/>
                    <a:pt x="68815" y="262101"/>
                  </a:cubicBezTo>
                  <a:cubicBezTo>
                    <a:pt x="70920" y="272758"/>
                    <a:pt x="74341" y="286442"/>
                    <a:pt x="76446" y="291837"/>
                  </a:cubicBezTo>
                  <a:cubicBezTo>
                    <a:pt x="80920" y="292495"/>
                    <a:pt x="91051" y="293153"/>
                    <a:pt x="97104" y="293416"/>
                  </a:cubicBezTo>
                  <a:cubicBezTo>
                    <a:pt x="99077" y="290258"/>
                    <a:pt x="101972" y="284600"/>
                    <a:pt x="104340" y="279469"/>
                  </a:cubicBezTo>
                  <a:cubicBezTo>
                    <a:pt x="104998" y="278153"/>
                    <a:pt x="105919" y="276969"/>
                    <a:pt x="107104" y="276048"/>
                  </a:cubicBezTo>
                  <a:lnTo>
                    <a:pt x="184734" y="219470"/>
                  </a:lnTo>
                  <a:cubicBezTo>
                    <a:pt x="184734" y="219470"/>
                    <a:pt x="185260" y="219075"/>
                    <a:pt x="185523" y="218944"/>
                  </a:cubicBezTo>
                  <a:lnTo>
                    <a:pt x="246838" y="183418"/>
                  </a:lnTo>
                  <a:cubicBezTo>
                    <a:pt x="249338" y="181971"/>
                    <a:pt x="252233" y="181839"/>
                    <a:pt x="254864" y="183155"/>
                  </a:cubicBezTo>
                  <a:lnTo>
                    <a:pt x="276969" y="193681"/>
                  </a:lnTo>
                  <a:cubicBezTo>
                    <a:pt x="278548" y="194470"/>
                    <a:pt x="279732" y="195523"/>
                    <a:pt x="280653" y="196970"/>
                  </a:cubicBezTo>
                  <a:lnTo>
                    <a:pt x="293153" y="217628"/>
                  </a:lnTo>
                  <a:cubicBezTo>
                    <a:pt x="295126" y="221049"/>
                    <a:pt x="294732" y="225259"/>
                    <a:pt x="291969" y="228154"/>
                  </a:cubicBezTo>
                  <a:cubicBezTo>
                    <a:pt x="285390" y="234864"/>
                    <a:pt x="269600" y="250653"/>
                    <a:pt x="263022" y="254074"/>
                  </a:cubicBezTo>
                  <a:cubicBezTo>
                    <a:pt x="262496" y="254864"/>
                    <a:pt x="261574" y="257627"/>
                    <a:pt x="260259" y="267364"/>
                  </a:cubicBezTo>
                  <a:cubicBezTo>
                    <a:pt x="260127" y="268680"/>
                    <a:pt x="259864" y="269864"/>
                    <a:pt x="259732" y="270916"/>
                  </a:cubicBezTo>
                  <a:cubicBezTo>
                    <a:pt x="259337" y="277890"/>
                    <a:pt x="266574" y="335257"/>
                    <a:pt x="271574" y="351441"/>
                  </a:cubicBezTo>
                  <a:cubicBezTo>
                    <a:pt x="282232" y="347494"/>
                    <a:pt x="307889" y="331047"/>
                    <a:pt x="319073" y="324073"/>
                  </a:cubicBezTo>
                  <a:lnTo>
                    <a:pt x="327363" y="318810"/>
                  </a:lnTo>
                  <a:cubicBezTo>
                    <a:pt x="342889" y="309073"/>
                    <a:pt x="364073" y="285127"/>
                    <a:pt x="367099" y="280258"/>
                  </a:cubicBezTo>
                  <a:cubicBezTo>
                    <a:pt x="368941" y="275258"/>
                    <a:pt x="373151" y="273942"/>
                    <a:pt x="405125" y="265390"/>
                  </a:cubicBezTo>
                  <a:cubicBezTo>
                    <a:pt x="414466" y="262890"/>
                    <a:pt x="427098" y="259469"/>
                    <a:pt x="429861" y="258285"/>
                  </a:cubicBezTo>
                  <a:cubicBezTo>
                    <a:pt x="433282" y="255917"/>
                    <a:pt x="436966" y="255259"/>
                    <a:pt x="490255" y="256706"/>
                  </a:cubicBezTo>
                  <a:cubicBezTo>
                    <a:pt x="500518" y="256969"/>
                    <a:pt x="514465" y="257364"/>
                    <a:pt x="517359" y="257101"/>
                  </a:cubicBezTo>
                  <a:cubicBezTo>
                    <a:pt x="518675" y="256180"/>
                    <a:pt x="523149" y="251838"/>
                    <a:pt x="531701" y="240917"/>
                  </a:cubicBezTo>
                  <a:lnTo>
                    <a:pt x="533148" y="239075"/>
                  </a:lnTo>
                  <a:cubicBezTo>
                    <a:pt x="536833" y="234338"/>
                    <a:pt x="543411" y="231706"/>
                    <a:pt x="554332" y="227233"/>
                  </a:cubicBezTo>
                  <a:cubicBezTo>
                    <a:pt x="560385" y="224733"/>
                    <a:pt x="566964" y="222101"/>
                    <a:pt x="574595" y="218417"/>
                  </a:cubicBezTo>
                  <a:cubicBezTo>
                    <a:pt x="592490" y="209865"/>
                    <a:pt x="634068" y="212891"/>
                    <a:pt x="651831" y="214601"/>
                  </a:cubicBezTo>
                  <a:cubicBezTo>
                    <a:pt x="648147" y="149603"/>
                    <a:pt x="632094" y="98419"/>
                    <a:pt x="629068" y="71841"/>
                  </a:cubicBezTo>
                  <a:cubicBezTo>
                    <a:pt x="629068" y="71578"/>
                    <a:pt x="629068" y="71183"/>
                    <a:pt x="628936" y="70920"/>
                  </a:cubicBezTo>
                  <a:cubicBezTo>
                    <a:pt x="598542" y="70657"/>
                    <a:pt x="424861" y="68815"/>
                    <a:pt x="409072" y="64999"/>
                  </a:cubicBezTo>
                  <a:cubicBezTo>
                    <a:pt x="392888" y="61052"/>
                    <a:pt x="392756" y="44473"/>
                    <a:pt x="392756" y="35131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2D1B5801-EDE1-8947-DD6F-FE668D95E8C0}"/>
                </a:ext>
              </a:extLst>
            </p:cNvPr>
            <p:cNvSpPr/>
            <p:nvPr/>
          </p:nvSpPr>
          <p:spPr>
            <a:xfrm>
              <a:off x="5497881" y="3618158"/>
              <a:ext cx="802618" cy="1381555"/>
            </a:xfrm>
            <a:custGeom>
              <a:avLst/>
              <a:gdLst>
                <a:gd name="connsiteX0" fmla="*/ 715551 w 802617"/>
                <a:gd name="connsiteY0" fmla="*/ 952878 h 1381554"/>
                <a:gd name="connsiteX1" fmla="*/ 732130 w 802617"/>
                <a:gd name="connsiteY1" fmla="*/ 937484 h 1381554"/>
                <a:gd name="connsiteX2" fmla="*/ 738051 w 802617"/>
                <a:gd name="connsiteY2" fmla="*/ 931168 h 1381554"/>
                <a:gd name="connsiteX3" fmla="*/ 744236 w 802617"/>
                <a:gd name="connsiteY3" fmla="*/ 923800 h 1381554"/>
                <a:gd name="connsiteX4" fmla="*/ 752130 w 802617"/>
                <a:gd name="connsiteY4" fmla="*/ 914458 h 1381554"/>
                <a:gd name="connsiteX5" fmla="*/ 762524 w 802617"/>
                <a:gd name="connsiteY5" fmla="*/ 909589 h 1381554"/>
                <a:gd name="connsiteX6" fmla="*/ 780550 w 802617"/>
                <a:gd name="connsiteY6" fmla="*/ 897353 h 1381554"/>
                <a:gd name="connsiteX7" fmla="*/ 808576 w 802617"/>
                <a:gd name="connsiteY7" fmla="*/ 869195 h 1381554"/>
                <a:gd name="connsiteX8" fmla="*/ 809760 w 802617"/>
                <a:gd name="connsiteY8" fmla="*/ 853275 h 1381554"/>
                <a:gd name="connsiteX9" fmla="*/ 782787 w 802617"/>
                <a:gd name="connsiteY9" fmla="*/ 860906 h 1381554"/>
                <a:gd name="connsiteX10" fmla="*/ 777524 w 802617"/>
                <a:gd name="connsiteY10" fmla="*/ 861827 h 1381554"/>
                <a:gd name="connsiteX11" fmla="*/ 768314 w 802617"/>
                <a:gd name="connsiteY11" fmla="*/ 863143 h 1381554"/>
                <a:gd name="connsiteX12" fmla="*/ 760814 w 802617"/>
                <a:gd name="connsiteY12" fmla="*/ 861038 h 1381554"/>
                <a:gd name="connsiteX13" fmla="*/ 757656 w 802617"/>
                <a:gd name="connsiteY13" fmla="*/ 857485 h 1381554"/>
                <a:gd name="connsiteX14" fmla="*/ 743709 w 802617"/>
                <a:gd name="connsiteY14" fmla="*/ 855643 h 1381554"/>
                <a:gd name="connsiteX15" fmla="*/ 719630 w 802617"/>
                <a:gd name="connsiteY15" fmla="*/ 855643 h 1381554"/>
                <a:gd name="connsiteX16" fmla="*/ 712657 w 802617"/>
                <a:gd name="connsiteY16" fmla="*/ 852091 h 1381554"/>
                <a:gd name="connsiteX17" fmla="*/ 703710 w 802617"/>
                <a:gd name="connsiteY17" fmla="*/ 839985 h 1381554"/>
                <a:gd name="connsiteX18" fmla="*/ 702263 w 802617"/>
                <a:gd name="connsiteY18" fmla="*/ 832880 h 1381554"/>
                <a:gd name="connsiteX19" fmla="*/ 705947 w 802617"/>
                <a:gd name="connsiteY19" fmla="*/ 817091 h 1381554"/>
                <a:gd name="connsiteX20" fmla="*/ 705947 w 802617"/>
                <a:gd name="connsiteY20" fmla="*/ 804460 h 1381554"/>
                <a:gd name="connsiteX21" fmla="*/ 692789 w 802617"/>
                <a:gd name="connsiteY21" fmla="*/ 797749 h 1381554"/>
                <a:gd name="connsiteX22" fmla="*/ 685421 w 802617"/>
                <a:gd name="connsiteY22" fmla="*/ 786434 h 1381554"/>
                <a:gd name="connsiteX23" fmla="*/ 674105 w 802617"/>
                <a:gd name="connsiteY23" fmla="*/ 785644 h 1381554"/>
                <a:gd name="connsiteX24" fmla="*/ 666868 w 802617"/>
                <a:gd name="connsiteY24" fmla="*/ 779986 h 1381554"/>
                <a:gd name="connsiteX25" fmla="*/ 668053 w 802617"/>
                <a:gd name="connsiteY25" fmla="*/ 758934 h 1381554"/>
                <a:gd name="connsiteX26" fmla="*/ 673447 w 802617"/>
                <a:gd name="connsiteY26" fmla="*/ 739592 h 1381554"/>
                <a:gd name="connsiteX27" fmla="*/ 667790 w 802617"/>
                <a:gd name="connsiteY27" fmla="*/ 720251 h 1381554"/>
                <a:gd name="connsiteX28" fmla="*/ 658316 w 802617"/>
                <a:gd name="connsiteY28" fmla="*/ 716698 h 1381554"/>
                <a:gd name="connsiteX29" fmla="*/ 643316 w 802617"/>
                <a:gd name="connsiteY29" fmla="*/ 710382 h 1381554"/>
                <a:gd name="connsiteX30" fmla="*/ 617264 w 802617"/>
                <a:gd name="connsiteY30" fmla="*/ 676041 h 1381554"/>
                <a:gd name="connsiteX31" fmla="*/ 599238 w 802617"/>
                <a:gd name="connsiteY31" fmla="*/ 655515 h 1381554"/>
                <a:gd name="connsiteX32" fmla="*/ 594764 w 802617"/>
                <a:gd name="connsiteY32" fmla="*/ 645910 h 1381554"/>
                <a:gd name="connsiteX33" fmla="*/ 613711 w 802617"/>
                <a:gd name="connsiteY33" fmla="*/ 608542 h 1381554"/>
                <a:gd name="connsiteX34" fmla="*/ 626737 w 802617"/>
                <a:gd name="connsiteY34" fmla="*/ 577885 h 1381554"/>
                <a:gd name="connsiteX35" fmla="*/ 649763 w 802617"/>
                <a:gd name="connsiteY35" fmla="*/ 530254 h 1381554"/>
                <a:gd name="connsiteX36" fmla="*/ 687921 w 802617"/>
                <a:gd name="connsiteY36" fmla="*/ 516833 h 1381554"/>
                <a:gd name="connsiteX37" fmla="*/ 680289 w 802617"/>
                <a:gd name="connsiteY37" fmla="*/ 479334 h 1381554"/>
                <a:gd name="connsiteX38" fmla="*/ 643316 w 802617"/>
                <a:gd name="connsiteY38" fmla="*/ 481571 h 1381554"/>
                <a:gd name="connsiteX39" fmla="*/ 617658 w 802617"/>
                <a:gd name="connsiteY39" fmla="*/ 486439 h 1381554"/>
                <a:gd name="connsiteX40" fmla="*/ 576212 w 802617"/>
                <a:gd name="connsiteY40" fmla="*/ 461176 h 1381554"/>
                <a:gd name="connsiteX41" fmla="*/ 528449 w 802617"/>
                <a:gd name="connsiteY41" fmla="*/ 410256 h 1381554"/>
                <a:gd name="connsiteX42" fmla="*/ 526739 w 802617"/>
                <a:gd name="connsiteY42" fmla="*/ 408282 h 1381554"/>
                <a:gd name="connsiteX43" fmla="*/ 512661 w 802617"/>
                <a:gd name="connsiteY43" fmla="*/ 386572 h 1381554"/>
                <a:gd name="connsiteX44" fmla="*/ 512397 w 802617"/>
                <a:gd name="connsiteY44" fmla="*/ 377625 h 1381554"/>
                <a:gd name="connsiteX45" fmla="*/ 516213 w 802617"/>
                <a:gd name="connsiteY45" fmla="*/ 370651 h 1381554"/>
                <a:gd name="connsiteX46" fmla="*/ 508450 w 802617"/>
                <a:gd name="connsiteY46" fmla="*/ 370651 h 1381554"/>
                <a:gd name="connsiteX47" fmla="*/ 503976 w 802617"/>
                <a:gd name="connsiteY47" fmla="*/ 369467 h 1381554"/>
                <a:gd name="connsiteX48" fmla="*/ 489898 w 802617"/>
                <a:gd name="connsiteY48" fmla="*/ 361046 h 1381554"/>
                <a:gd name="connsiteX49" fmla="*/ 485687 w 802617"/>
                <a:gd name="connsiteY49" fmla="*/ 352625 h 1381554"/>
                <a:gd name="connsiteX50" fmla="*/ 488187 w 802617"/>
                <a:gd name="connsiteY50" fmla="*/ 330915 h 1381554"/>
                <a:gd name="connsiteX51" fmla="*/ 489635 w 802617"/>
                <a:gd name="connsiteY51" fmla="*/ 326968 h 1381554"/>
                <a:gd name="connsiteX52" fmla="*/ 513582 w 802617"/>
                <a:gd name="connsiteY52" fmla="*/ 292495 h 1381554"/>
                <a:gd name="connsiteX53" fmla="*/ 521476 w 802617"/>
                <a:gd name="connsiteY53" fmla="*/ 275785 h 1381554"/>
                <a:gd name="connsiteX54" fmla="*/ 522660 w 802617"/>
                <a:gd name="connsiteY54" fmla="*/ 248680 h 1381554"/>
                <a:gd name="connsiteX55" fmla="*/ 537134 w 802617"/>
                <a:gd name="connsiteY55" fmla="*/ 195523 h 1381554"/>
                <a:gd name="connsiteX56" fmla="*/ 535686 w 802617"/>
                <a:gd name="connsiteY56" fmla="*/ 122498 h 1381554"/>
                <a:gd name="connsiteX57" fmla="*/ 534371 w 802617"/>
                <a:gd name="connsiteY57" fmla="*/ 107498 h 1381554"/>
                <a:gd name="connsiteX58" fmla="*/ 524502 w 802617"/>
                <a:gd name="connsiteY58" fmla="*/ 69999 h 1381554"/>
                <a:gd name="connsiteX59" fmla="*/ 501082 w 802617"/>
                <a:gd name="connsiteY59" fmla="*/ 45789 h 1381554"/>
                <a:gd name="connsiteX60" fmla="*/ 494503 w 802617"/>
                <a:gd name="connsiteY60" fmla="*/ 39868 h 1381554"/>
                <a:gd name="connsiteX61" fmla="*/ 470293 w 802617"/>
                <a:gd name="connsiteY61" fmla="*/ 31973 h 1381554"/>
                <a:gd name="connsiteX62" fmla="*/ 464635 w 802617"/>
                <a:gd name="connsiteY62" fmla="*/ 30394 h 1381554"/>
                <a:gd name="connsiteX63" fmla="*/ 431083 w 802617"/>
                <a:gd name="connsiteY63" fmla="*/ 23026 h 1381554"/>
                <a:gd name="connsiteX64" fmla="*/ 428978 w 802617"/>
                <a:gd name="connsiteY64" fmla="*/ 22236 h 1381554"/>
                <a:gd name="connsiteX65" fmla="*/ 384636 w 802617"/>
                <a:gd name="connsiteY65" fmla="*/ 0 h 1381554"/>
                <a:gd name="connsiteX66" fmla="*/ 340821 w 802617"/>
                <a:gd name="connsiteY66" fmla="*/ 26315 h 1381554"/>
                <a:gd name="connsiteX67" fmla="*/ 345427 w 802617"/>
                <a:gd name="connsiteY67" fmla="*/ 27894 h 1381554"/>
                <a:gd name="connsiteX68" fmla="*/ 376610 w 802617"/>
                <a:gd name="connsiteY68" fmla="*/ 32894 h 1381554"/>
                <a:gd name="connsiteX69" fmla="*/ 378584 w 802617"/>
                <a:gd name="connsiteY69" fmla="*/ 33421 h 1381554"/>
                <a:gd name="connsiteX70" fmla="*/ 403583 w 802617"/>
                <a:gd name="connsiteY70" fmla="*/ 43420 h 1381554"/>
                <a:gd name="connsiteX71" fmla="*/ 420162 w 802617"/>
                <a:gd name="connsiteY71" fmla="*/ 59999 h 1381554"/>
                <a:gd name="connsiteX72" fmla="*/ 429504 w 802617"/>
                <a:gd name="connsiteY72" fmla="*/ 68157 h 1381554"/>
                <a:gd name="connsiteX73" fmla="*/ 432399 w 802617"/>
                <a:gd name="connsiteY73" fmla="*/ 74999 h 1381554"/>
                <a:gd name="connsiteX74" fmla="*/ 428846 w 802617"/>
                <a:gd name="connsiteY74" fmla="*/ 81577 h 1381554"/>
                <a:gd name="connsiteX75" fmla="*/ 408320 w 802617"/>
                <a:gd name="connsiteY75" fmla="*/ 99998 h 1381554"/>
                <a:gd name="connsiteX76" fmla="*/ 408320 w 802617"/>
                <a:gd name="connsiteY76" fmla="*/ 106182 h 1381554"/>
                <a:gd name="connsiteX77" fmla="*/ 423846 w 802617"/>
                <a:gd name="connsiteY77" fmla="*/ 125656 h 1381554"/>
                <a:gd name="connsiteX78" fmla="*/ 422004 w 802617"/>
                <a:gd name="connsiteY78" fmla="*/ 135919 h 1381554"/>
                <a:gd name="connsiteX79" fmla="*/ 398452 w 802617"/>
                <a:gd name="connsiteY79" fmla="*/ 155129 h 1381554"/>
                <a:gd name="connsiteX80" fmla="*/ 392531 w 802617"/>
                <a:gd name="connsiteY80" fmla="*/ 170392 h 1381554"/>
                <a:gd name="connsiteX81" fmla="*/ 382531 w 802617"/>
                <a:gd name="connsiteY81" fmla="*/ 209207 h 1381554"/>
                <a:gd name="connsiteX82" fmla="*/ 372663 w 802617"/>
                <a:gd name="connsiteY82" fmla="*/ 221970 h 1381554"/>
                <a:gd name="connsiteX83" fmla="*/ 356610 w 802617"/>
                <a:gd name="connsiteY83" fmla="*/ 218286 h 1381554"/>
                <a:gd name="connsiteX84" fmla="*/ 351347 w 802617"/>
                <a:gd name="connsiteY84" fmla="*/ 221444 h 1381554"/>
                <a:gd name="connsiteX85" fmla="*/ 335558 w 802617"/>
                <a:gd name="connsiteY85" fmla="*/ 251575 h 1381554"/>
                <a:gd name="connsiteX86" fmla="*/ 286217 w 802617"/>
                <a:gd name="connsiteY86" fmla="*/ 285916 h 1381554"/>
                <a:gd name="connsiteX87" fmla="*/ 253454 w 802617"/>
                <a:gd name="connsiteY87" fmla="*/ 300258 h 1381554"/>
                <a:gd name="connsiteX88" fmla="*/ 253454 w 802617"/>
                <a:gd name="connsiteY88" fmla="*/ 318021 h 1381554"/>
                <a:gd name="connsiteX89" fmla="*/ 253454 w 802617"/>
                <a:gd name="connsiteY89" fmla="*/ 327757 h 1381554"/>
                <a:gd name="connsiteX90" fmla="*/ 253454 w 802617"/>
                <a:gd name="connsiteY90" fmla="*/ 341047 h 1381554"/>
                <a:gd name="connsiteX91" fmla="*/ 253454 w 802617"/>
                <a:gd name="connsiteY91" fmla="*/ 346836 h 1381554"/>
                <a:gd name="connsiteX92" fmla="*/ 253454 w 802617"/>
                <a:gd name="connsiteY92" fmla="*/ 358678 h 1381554"/>
                <a:gd name="connsiteX93" fmla="*/ 224508 w 802617"/>
                <a:gd name="connsiteY93" fmla="*/ 388283 h 1381554"/>
                <a:gd name="connsiteX94" fmla="*/ 226481 w 802617"/>
                <a:gd name="connsiteY94" fmla="*/ 395125 h 1381554"/>
                <a:gd name="connsiteX95" fmla="*/ 239507 w 802617"/>
                <a:gd name="connsiteY95" fmla="*/ 403809 h 1381554"/>
                <a:gd name="connsiteX96" fmla="*/ 242928 w 802617"/>
                <a:gd name="connsiteY96" fmla="*/ 408414 h 1381554"/>
                <a:gd name="connsiteX97" fmla="*/ 250560 w 802617"/>
                <a:gd name="connsiteY97" fmla="*/ 449861 h 1381554"/>
                <a:gd name="connsiteX98" fmla="*/ 251218 w 802617"/>
                <a:gd name="connsiteY98" fmla="*/ 454466 h 1381554"/>
                <a:gd name="connsiteX99" fmla="*/ 251218 w 802617"/>
                <a:gd name="connsiteY99" fmla="*/ 454861 h 1381554"/>
                <a:gd name="connsiteX100" fmla="*/ 250823 w 802617"/>
                <a:gd name="connsiteY100" fmla="*/ 502228 h 1381554"/>
                <a:gd name="connsiteX101" fmla="*/ 213981 w 802617"/>
                <a:gd name="connsiteY101" fmla="*/ 584200 h 1381554"/>
                <a:gd name="connsiteX102" fmla="*/ 213060 w 802617"/>
                <a:gd name="connsiteY102" fmla="*/ 585385 h 1381554"/>
                <a:gd name="connsiteX103" fmla="*/ 135035 w 802617"/>
                <a:gd name="connsiteY103" fmla="*/ 673672 h 1381554"/>
                <a:gd name="connsiteX104" fmla="*/ 104378 w 802617"/>
                <a:gd name="connsiteY104" fmla="*/ 716567 h 1381554"/>
                <a:gd name="connsiteX105" fmla="*/ 100036 w 802617"/>
                <a:gd name="connsiteY105" fmla="*/ 733277 h 1381554"/>
                <a:gd name="connsiteX106" fmla="*/ 82799 w 802617"/>
                <a:gd name="connsiteY106" fmla="*/ 790513 h 1381554"/>
                <a:gd name="connsiteX107" fmla="*/ 71747 w 802617"/>
                <a:gd name="connsiteY107" fmla="*/ 817223 h 1381554"/>
                <a:gd name="connsiteX108" fmla="*/ 44248 w 802617"/>
                <a:gd name="connsiteY108" fmla="*/ 870774 h 1381554"/>
                <a:gd name="connsiteX109" fmla="*/ 26485 w 802617"/>
                <a:gd name="connsiteY109" fmla="*/ 914721 h 1381554"/>
                <a:gd name="connsiteX110" fmla="*/ 26485 w 802617"/>
                <a:gd name="connsiteY110" fmla="*/ 915116 h 1381554"/>
                <a:gd name="connsiteX111" fmla="*/ 18064 w 802617"/>
                <a:gd name="connsiteY111" fmla="*/ 945510 h 1381554"/>
                <a:gd name="connsiteX112" fmla="*/ 7406 w 802617"/>
                <a:gd name="connsiteY112" fmla="*/ 1035771 h 1381554"/>
                <a:gd name="connsiteX113" fmla="*/ 6485 w 802617"/>
                <a:gd name="connsiteY113" fmla="*/ 1049324 h 1381554"/>
                <a:gd name="connsiteX114" fmla="*/ 433 w 802617"/>
                <a:gd name="connsiteY114" fmla="*/ 1098797 h 1381554"/>
                <a:gd name="connsiteX115" fmla="*/ 1090 w 802617"/>
                <a:gd name="connsiteY115" fmla="*/ 1125112 h 1381554"/>
                <a:gd name="connsiteX116" fmla="*/ 3064 w 802617"/>
                <a:gd name="connsiteY116" fmla="*/ 1186295 h 1381554"/>
                <a:gd name="connsiteX117" fmla="*/ 27011 w 802617"/>
                <a:gd name="connsiteY117" fmla="*/ 1285767 h 1381554"/>
                <a:gd name="connsiteX118" fmla="*/ 29379 w 802617"/>
                <a:gd name="connsiteY118" fmla="*/ 1282346 h 1381554"/>
                <a:gd name="connsiteX119" fmla="*/ 47669 w 802617"/>
                <a:gd name="connsiteY119" fmla="*/ 1258794 h 1381554"/>
                <a:gd name="connsiteX120" fmla="*/ 76615 w 802617"/>
                <a:gd name="connsiteY120" fmla="*/ 1213400 h 1381554"/>
                <a:gd name="connsiteX121" fmla="*/ 85694 w 802617"/>
                <a:gd name="connsiteY121" fmla="*/ 1209584 h 1381554"/>
                <a:gd name="connsiteX122" fmla="*/ 92405 w 802617"/>
                <a:gd name="connsiteY122" fmla="*/ 1216689 h 1381554"/>
                <a:gd name="connsiteX123" fmla="*/ 94905 w 802617"/>
                <a:gd name="connsiteY123" fmla="*/ 1233268 h 1381554"/>
                <a:gd name="connsiteX124" fmla="*/ 94378 w 802617"/>
                <a:gd name="connsiteY124" fmla="*/ 1237742 h 1381554"/>
                <a:gd name="connsiteX125" fmla="*/ 69773 w 802617"/>
                <a:gd name="connsiteY125" fmla="*/ 1279451 h 1381554"/>
                <a:gd name="connsiteX126" fmla="*/ 68721 w 802617"/>
                <a:gd name="connsiteY126" fmla="*/ 1281425 h 1381554"/>
                <a:gd name="connsiteX127" fmla="*/ 68326 w 802617"/>
                <a:gd name="connsiteY127" fmla="*/ 1283794 h 1381554"/>
                <a:gd name="connsiteX128" fmla="*/ 153851 w 802617"/>
                <a:gd name="connsiteY128" fmla="*/ 1327214 h 1381554"/>
                <a:gd name="connsiteX129" fmla="*/ 177798 w 802617"/>
                <a:gd name="connsiteY129" fmla="*/ 1341687 h 1381554"/>
                <a:gd name="connsiteX130" fmla="*/ 213455 w 802617"/>
                <a:gd name="connsiteY130" fmla="*/ 1357608 h 1381554"/>
                <a:gd name="connsiteX131" fmla="*/ 213850 w 802617"/>
                <a:gd name="connsiteY131" fmla="*/ 1357871 h 1381554"/>
                <a:gd name="connsiteX132" fmla="*/ 225034 w 802617"/>
                <a:gd name="connsiteY132" fmla="*/ 1314319 h 1381554"/>
                <a:gd name="connsiteX133" fmla="*/ 239639 w 802617"/>
                <a:gd name="connsiteY133" fmla="*/ 1286557 h 1381554"/>
                <a:gd name="connsiteX134" fmla="*/ 246086 w 802617"/>
                <a:gd name="connsiteY134" fmla="*/ 1283662 h 1381554"/>
                <a:gd name="connsiteX135" fmla="*/ 265296 w 802617"/>
                <a:gd name="connsiteY135" fmla="*/ 1283662 h 1381554"/>
                <a:gd name="connsiteX136" fmla="*/ 273060 w 802617"/>
                <a:gd name="connsiteY136" fmla="*/ 1288399 h 1381554"/>
                <a:gd name="connsiteX137" fmla="*/ 279638 w 802617"/>
                <a:gd name="connsiteY137" fmla="*/ 1301425 h 1381554"/>
                <a:gd name="connsiteX138" fmla="*/ 280033 w 802617"/>
                <a:gd name="connsiteY138" fmla="*/ 1301425 h 1381554"/>
                <a:gd name="connsiteX139" fmla="*/ 296612 w 802617"/>
                <a:gd name="connsiteY139" fmla="*/ 1278530 h 1381554"/>
                <a:gd name="connsiteX140" fmla="*/ 309769 w 802617"/>
                <a:gd name="connsiteY140" fmla="*/ 1276820 h 1381554"/>
                <a:gd name="connsiteX141" fmla="*/ 320559 w 802617"/>
                <a:gd name="connsiteY141" fmla="*/ 1293793 h 1381554"/>
                <a:gd name="connsiteX142" fmla="*/ 320559 w 802617"/>
                <a:gd name="connsiteY142" fmla="*/ 1294451 h 1381554"/>
                <a:gd name="connsiteX143" fmla="*/ 321216 w 802617"/>
                <a:gd name="connsiteY143" fmla="*/ 1296162 h 1381554"/>
                <a:gd name="connsiteX144" fmla="*/ 324243 w 802617"/>
                <a:gd name="connsiteY144" fmla="*/ 1299846 h 1381554"/>
                <a:gd name="connsiteX145" fmla="*/ 346479 w 802617"/>
                <a:gd name="connsiteY145" fmla="*/ 1323793 h 1381554"/>
                <a:gd name="connsiteX146" fmla="*/ 357269 w 802617"/>
                <a:gd name="connsiteY146" fmla="*/ 1371292 h 1381554"/>
                <a:gd name="connsiteX147" fmla="*/ 357400 w 802617"/>
                <a:gd name="connsiteY147" fmla="*/ 1384450 h 1381554"/>
                <a:gd name="connsiteX148" fmla="*/ 380031 w 802617"/>
                <a:gd name="connsiteY148" fmla="*/ 1366818 h 1381554"/>
                <a:gd name="connsiteX149" fmla="*/ 420030 w 802617"/>
                <a:gd name="connsiteY149" fmla="*/ 1342214 h 1381554"/>
                <a:gd name="connsiteX150" fmla="*/ 429241 w 802617"/>
                <a:gd name="connsiteY150" fmla="*/ 1348003 h 1381554"/>
                <a:gd name="connsiteX151" fmla="*/ 431346 w 802617"/>
                <a:gd name="connsiteY151" fmla="*/ 1370239 h 1381554"/>
                <a:gd name="connsiteX152" fmla="*/ 477793 w 802617"/>
                <a:gd name="connsiteY152" fmla="*/ 1370239 h 1381554"/>
                <a:gd name="connsiteX153" fmla="*/ 483845 w 802617"/>
                <a:gd name="connsiteY153" fmla="*/ 1372739 h 1381554"/>
                <a:gd name="connsiteX154" fmla="*/ 495029 w 802617"/>
                <a:gd name="connsiteY154" fmla="*/ 1383923 h 1381554"/>
                <a:gd name="connsiteX155" fmla="*/ 493319 w 802617"/>
                <a:gd name="connsiteY155" fmla="*/ 1373266 h 1381554"/>
                <a:gd name="connsiteX156" fmla="*/ 494635 w 802617"/>
                <a:gd name="connsiteY156" fmla="*/ 1341556 h 1381554"/>
                <a:gd name="connsiteX157" fmla="*/ 504371 w 802617"/>
                <a:gd name="connsiteY157" fmla="*/ 1338135 h 1381554"/>
                <a:gd name="connsiteX158" fmla="*/ 554107 w 802617"/>
                <a:gd name="connsiteY158" fmla="*/ 1361555 h 1381554"/>
                <a:gd name="connsiteX159" fmla="*/ 603843 w 802617"/>
                <a:gd name="connsiteY159" fmla="*/ 1338792 h 1381554"/>
                <a:gd name="connsiteX160" fmla="*/ 654763 w 802617"/>
                <a:gd name="connsiteY160" fmla="*/ 1311424 h 1381554"/>
                <a:gd name="connsiteX161" fmla="*/ 698973 w 802617"/>
                <a:gd name="connsiteY161" fmla="*/ 1292872 h 1381554"/>
                <a:gd name="connsiteX162" fmla="*/ 708447 w 802617"/>
                <a:gd name="connsiteY162" fmla="*/ 1294188 h 1381554"/>
                <a:gd name="connsiteX163" fmla="*/ 721341 w 802617"/>
                <a:gd name="connsiteY163" fmla="*/ 1305767 h 1381554"/>
                <a:gd name="connsiteX164" fmla="*/ 742393 w 802617"/>
                <a:gd name="connsiteY164" fmla="*/ 1305767 h 1381554"/>
                <a:gd name="connsiteX165" fmla="*/ 744630 w 802617"/>
                <a:gd name="connsiteY165" fmla="*/ 1289583 h 1381554"/>
                <a:gd name="connsiteX166" fmla="*/ 724630 w 802617"/>
                <a:gd name="connsiteY166" fmla="*/ 1269583 h 1381554"/>
                <a:gd name="connsiteX167" fmla="*/ 722130 w 802617"/>
                <a:gd name="connsiteY167" fmla="*/ 1263531 h 1381554"/>
                <a:gd name="connsiteX168" fmla="*/ 722130 w 802617"/>
                <a:gd name="connsiteY168" fmla="*/ 1238268 h 1381554"/>
                <a:gd name="connsiteX169" fmla="*/ 701736 w 802617"/>
                <a:gd name="connsiteY169" fmla="*/ 1210900 h 1381554"/>
                <a:gd name="connsiteX170" fmla="*/ 701736 w 802617"/>
                <a:gd name="connsiteY170" fmla="*/ 1206426 h 1381554"/>
                <a:gd name="connsiteX171" fmla="*/ 701736 w 802617"/>
                <a:gd name="connsiteY171" fmla="*/ 1205637 h 1381554"/>
                <a:gd name="connsiteX172" fmla="*/ 726473 w 802617"/>
                <a:gd name="connsiteY172" fmla="*/ 1137743 h 1381554"/>
                <a:gd name="connsiteX173" fmla="*/ 732130 w 802617"/>
                <a:gd name="connsiteY173" fmla="*/ 1135507 h 1381554"/>
                <a:gd name="connsiteX174" fmla="*/ 706867 w 802617"/>
                <a:gd name="connsiteY174" fmla="*/ 1110375 h 1381554"/>
                <a:gd name="connsiteX175" fmla="*/ 731078 w 802617"/>
                <a:gd name="connsiteY175" fmla="*/ 1089060 h 1381554"/>
                <a:gd name="connsiteX176" fmla="*/ 717920 w 802617"/>
                <a:gd name="connsiteY176" fmla="*/ 1082481 h 1381554"/>
                <a:gd name="connsiteX177" fmla="*/ 707526 w 802617"/>
                <a:gd name="connsiteY177" fmla="*/ 1087086 h 1381554"/>
                <a:gd name="connsiteX178" fmla="*/ 706999 w 802617"/>
                <a:gd name="connsiteY178" fmla="*/ 1087086 h 1381554"/>
                <a:gd name="connsiteX179" fmla="*/ 691341 w 802617"/>
                <a:gd name="connsiteY179" fmla="*/ 1076034 h 1381554"/>
                <a:gd name="connsiteX180" fmla="*/ 668579 w 802617"/>
                <a:gd name="connsiteY180" fmla="*/ 1039324 h 1381554"/>
                <a:gd name="connsiteX181" fmla="*/ 670421 w 802617"/>
                <a:gd name="connsiteY181" fmla="*/ 1027877 h 1381554"/>
                <a:gd name="connsiteX182" fmla="*/ 693710 w 802617"/>
                <a:gd name="connsiteY182" fmla="*/ 1009851 h 1381554"/>
                <a:gd name="connsiteX183" fmla="*/ 700157 w 802617"/>
                <a:gd name="connsiteY183" fmla="*/ 1005509 h 1381554"/>
                <a:gd name="connsiteX184" fmla="*/ 706867 w 802617"/>
                <a:gd name="connsiteY184" fmla="*/ 993798 h 1381554"/>
                <a:gd name="connsiteX185" fmla="*/ 706078 w 802617"/>
                <a:gd name="connsiteY185" fmla="*/ 982088 h 1381554"/>
                <a:gd name="connsiteX186" fmla="*/ 715025 w 802617"/>
                <a:gd name="connsiteY186" fmla="*/ 951825 h 138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802617" h="1381554">
                  <a:moveTo>
                    <a:pt x="715551" y="952878"/>
                  </a:moveTo>
                  <a:cubicBezTo>
                    <a:pt x="720946" y="949852"/>
                    <a:pt x="727130" y="943010"/>
                    <a:pt x="732130" y="937484"/>
                  </a:cubicBezTo>
                  <a:cubicBezTo>
                    <a:pt x="734104" y="935247"/>
                    <a:pt x="736209" y="933010"/>
                    <a:pt x="738051" y="931168"/>
                  </a:cubicBezTo>
                  <a:cubicBezTo>
                    <a:pt x="740814" y="928405"/>
                    <a:pt x="742525" y="926168"/>
                    <a:pt x="744236" y="923800"/>
                  </a:cubicBezTo>
                  <a:cubicBezTo>
                    <a:pt x="746340" y="921037"/>
                    <a:pt x="748577" y="918142"/>
                    <a:pt x="752130" y="914458"/>
                  </a:cubicBezTo>
                  <a:cubicBezTo>
                    <a:pt x="755946" y="910642"/>
                    <a:pt x="759103" y="909721"/>
                    <a:pt x="762524" y="909589"/>
                  </a:cubicBezTo>
                  <a:cubicBezTo>
                    <a:pt x="763577" y="909589"/>
                    <a:pt x="767524" y="908274"/>
                    <a:pt x="780550" y="897353"/>
                  </a:cubicBezTo>
                  <a:cubicBezTo>
                    <a:pt x="798971" y="881827"/>
                    <a:pt x="806208" y="872616"/>
                    <a:pt x="808576" y="869195"/>
                  </a:cubicBezTo>
                  <a:lnTo>
                    <a:pt x="809760" y="853275"/>
                  </a:lnTo>
                  <a:cubicBezTo>
                    <a:pt x="792656" y="862748"/>
                    <a:pt x="786340" y="862485"/>
                    <a:pt x="782787" y="860906"/>
                  </a:cubicBezTo>
                  <a:cubicBezTo>
                    <a:pt x="781472" y="861038"/>
                    <a:pt x="778840" y="861564"/>
                    <a:pt x="777524" y="861827"/>
                  </a:cubicBezTo>
                  <a:cubicBezTo>
                    <a:pt x="774498" y="862485"/>
                    <a:pt x="771209" y="863143"/>
                    <a:pt x="768314" y="863143"/>
                  </a:cubicBezTo>
                  <a:cubicBezTo>
                    <a:pt x="765419" y="863143"/>
                    <a:pt x="762919" y="862485"/>
                    <a:pt x="760814" y="861038"/>
                  </a:cubicBezTo>
                  <a:cubicBezTo>
                    <a:pt x="759498" y="860117"/>
                    <a:pt x="758446" y="858932"/>
                    <a:pt x="757656" y="857485"/>
                  </a:cubicBezTo>
                  <a:cubicBezTo>
                    <a:pt x="754761" y="856564"/>
                    <a:pt x="748840" y="855775"/>
                    <a:pt x="743709" y="855643"/>
                  </a:cubicBezTo>
                  <a:lnTo>
                    <a:pt x="719630" y="855643"/>
                  </a:lnTo>
                  <a:cubicBezTo>
                    <a:pt x="716867" y="855643"/>
                    <a:pt x="714236" y="854327"/>
                    <a:pt x="712657" y="852091"/>
                  </a:cubicBezTo>
                  <a:lnTo>
                    <a:pt x="703710" y="839985"/>
                  </a:lnTo>
                  <a:cubicBezTo>
                    <a:pt x="702263" y="838012"/>
                    <a:pt x="701736" y="835380"/>
                    <a:pt x="702263" y="832880"/>
                  </a:cubicBezTo>
                  <a:lnTo>
                    <a:pt x="705947" y="817091"/>
                  </a:lnTo>
                  <a:lnTo>
                    <a:pt x="705947" y="804460"/>
                  </a:lnTo>
                  <a:cubicBezTo>
                    <a:pt x="701736" y="802355"/>
                    <a:pt x="695815" y="799328"/>
                    <a:pt x="692789" y="797749"/>
                  </a:cubicBezTo>
                  <a:cubicBezTo>
                    <a:pt x="688447" y="795644"/>
                    <a:pt x="685947" y="791697"/>
                    <a:pt x="685421" y="786434"/>
                  </a:cubicBezTo>
                  <a:cubicBezTo>
                    <a:pt x="680289" y="786434"/>
                    <a:pt x="676605" y="786302"/>
                    <a:pt x="674105" y="785644"/>
                  </a:cubicBezTo>
                  <a:cubicBezTo>
                    <a:pt x="670947" y="784855"/>
                    <a:pt x="668447" y="782881"/>
                    <a:pt x="666868" y="779986"/>
                  </a:cubicBezTo>
                  <a:cubicBezTo>
                    <a:pt x="663579" y="773671"/>
                    <a:pt x="666210" y="764066"/>
                    <a:pt x="668053" y="758934"/>
                  </a:cubicBezTo>
                  <a:lnTo>
                    <a:pt x="673447" y="739592"/>
                  </a:lnTo>
                  <a:cubicBezTo>
                    <a:pt x="671342" y="733803"/>
                    <a:pt x="668710" y="725908"/>
                    <a:pt x="667790" y="720251"/>
                  </a:cubicBezTo>
                  <a:cubicBezTo>
                    <a:pt x="665421" y="719067"/>
                    <a:pt x="660947" y="717619"/>
                    <a:pt x="658316" y="716698"/>
                  </a:cubicBezTo>
                  <a:cubicBezTo>
                    <a:pt x="652790" y="714856"/>
                    <a:pt x="647263" y="712882"/>
                    <a:pt x="643316" y="710382"/>
                  </a:cubicBezTo>
                  <a:cubicBezTo>
                    <a:pt x="633843" y="704330"/>
                    <a:pt x="626606" y="694725"/>
                    <a:pt x="617264" y="676041"/>
                  </a:cubicBezTo>
                  <a:cubicBezTo>
                    <a:pt x="609895" y="661304"/>
                    <a:pt x="599764" y="655778"/>
                    <a:pt x="599238" y="655515"/>
                  </a:cubicBezTo>
                  <a:cubicBezTo>
                    <a:pt x="595685" y="653673"/>
                    <a:pt x="593843" y="649726"/>
                    <a:pt x="594764" y="645910"/>
                  </a:cubicBezTo>
                  <a:cubicBezTo>
                    <a:pt x="595291" y="643410"/>
                    <a:pt x="600948" y="621305"/>
                    <a:pt x="613711" y="608542"/>
                  </a:cubicBezTo>
                  <a:cubicBezTo>
                    <a:pt x="617527" y="604726"/>
                    <a:pt x="622395" y="590385"/>
                    <a:pt x="626737" y="577885"/>
                  </a:cubicBezTo>
                  <a:cubicBezTo>
                    <a:pt x="633185" y="558938"/>
                    <a:pt x="639895" y="539464"/>
                    <a:pt x="649763" y="530254"/>
                  </a:cubicBezTo>
                  <a:cubicBezTo>
                    <a:pt x="662000" y="519070"/>
                    <a:pt x="678578" y="516965"/>
                    <a:pt x="687921" y="516833"/>
                  </a:cubicBezTo>
                  <a:cubicBezTo>
                    <a:pt x="689631" y="501570"/>
                    <a:pt x="688710" y="482886"/>
                    <a:pt x="680289" y="479334"/>
                  </a:cubicBezTo>
                  <a:cubicBezTo>
                    <a:pt x="669763" y="474729"/>
                    <a:pt x="657000" y="478018"/>
                    <a:pt x="643316" y="481571"/>
                  </a:cubicBezTo>
                  <a:cubicBezTo>
                    <a:pt x="634895" y="483676"/>
                    <a:pt x="626211" y="485913"/>
                    <a:pt x="617658" y="486439"/>
                  </a:cubicBezTo>
                  <a:cubicBezTo>
                    <a:pt x="592396" y="487886"/>
                    <a:pt x="589370" y="486044"/>
                    <a:pt x="576212" y="461176"/>
                  </a:cubicBezTo>
                  <a:cubicBezTo>
                    <a:pt x="565686" y="441045"/>
                    <a:pt x="528844" y="410519"/>
                    <a:pt x="528449" y="410256"/>
                  </a:cubicBezTo>
                  <a:cubicBezTo>
                    <a:pt x="527792" y="409730"/>
                    <a:pt x="527134" y="409072"/>
                    <a:pt x="526739" y="408282"/>
                  </a:cubicBezTo>
                  <a:lnTo>
                    <a:pt x="512661" y="386572"/>
                  </a:lnTo>
                  <a:cubicBezTo>
                    <a:pt x="510950" y="383941"/>
                    <a:pt x="510818" y="380520"/>
                    <a:pt x="512397" y="377625"/>
                  </a:cubicBezTo>
                  <a:lnTo>
                    <a:pt x="516213" y="370651"/>
                  </a:lnTo>
                  <a:lnTo>
                    <a:pt x="508450" y="370651"/>
                  </a:lnTo>
                  <a:cubicBezTo>
                    <a:pt x="506871" y="370651"/>
                    <a:pt x="505424" y="370257"/>
                    <a:pt x="503976" y="369467"/>
                  </a:cubicBezTo>
                  <a:lnTo>
                    <a:pt x="489898" y="361046"/>
                  </a:lnTo>
                  <a:cubicBezTo>
                    <a:pt x="487003" y="359336"/>
                    <a:pt x="485292" y="356046"/>
                    <a:pt x="485687" y="352625"/>
                  </a:cubicBezTo>
                  <a:lnTo>
                    <a:pt x="488187" y="330915"/>
                  </a:lnTo>
                  <a:cubicBezTo>
                    <a:pt x="488319" y="329468"/>
                    <a:pt x="488845" y="328152"/>
                    <a:pt x="489635" y="326968"/>
                  </a:cubicBezTo>
                  <a:lnTo>
                    <a:pt x="513582" y="292495"/>
                  </a:lnTo>
                  <a:lnTo>
                    <a:pt x="521476" y="275785"/>
                  </a:lnTo>
                  <a:cubicBezTo>
                    <a:pt x="521739" y="271574"/>
                    <a:pt x="522660" y="252759"/>
                    <a:pt x="522660" y="248680"/>
                  </a:cubicBezTo>
                  <a:cubicBezTo>
                    <a:pt x="522660" y="243285"/>
                    <a:pt x="525029" y="232496"/>
                    <a:pt x="537134" y="195523"/>
                  </a:cubicBezTo>
                  <a:cubicBezTo>
                    <a:pt x="544107" y="174339"/>
                    <a:pt x="538449" y="139340"/>
                    <a:pt x="535686" y="122498"/>
                  </a:cubicBezTo>
                  <a:cubicBezTo>
                    <a:pt x="534239" y="113551"/>
                    <a:pt x="533713" y="110261"/>
                    <a:pt x="534371" y="107498"/>
                  </a:cubicBezTo>
                  <a:cubicBezTo>
                    <a:pt x="534239" y="102893"/>
                    <a:pt x="528318" y="79999"/>
                    <a:pt x="524502" y="69999"/>
                  </a:cubicBezTo>
                  <a:cubicBezTo>
                    <a:pt x="522397" y="64209"/>
                    <a:pt x="507398" y="51315"/>
                    <a:pt x="501082" y="45789"/>
                  </a:cubicBezTo>
                  <a:cubicBezTo>
                    <a:pt x="498187" y="43289"/>
                    <a:pt x="495819" y="41184"/>
                    <a:pt x="494503" y="39868"/>
                  </a:cubicBezTo>
                  <a:cubicBezTo>
                    <a:pt x="493187" y="38815"/>
                    <a:pt x="487924" y="36447"/>
                    <a:pt x="470293" y="31973"/>
                  </a:cubicBezTo>
                  <a:cubicBezTo>
                    <a:pt x="467530" y="31315"/>
                    <a:pt x="465556" y="30789"/>
                    <a:pt x="464635" y="30394"/>
                  </a:cubicBezTo>
                  <a:cubicBezTo>
                    <a:pt x="462398" y="29736"/>
                    <a:pt x="445819" y="26052"/>
                    <a:pt x="431083" y="23026"/>
                  </a:cubicBezTo>
                  <a:cubicBezTo>
                    <a:pt x="430293" y="22894"/>
                    <a:pt x="429636" y="22631"/>
                    <a:pt x="428978" y="22236"/>
                  </a:cubicBezTo>
                  <a:lnTo>
                    <a:pt x="384636" y="0"/>
                  </a:lnTo>
                  <a:lnTo>
                    <a:pt x="340821" y="26315"/>
                  </a:lnTo>
                  <a:lnTo>
                    <a:pt x="345427" y="27894"/>
                  </a:lnTo>
                  <a:lnTo>
                    <a:pt x="376610" y="32894"/>
                  </a:lnTo>
                  <a:cubicBezTo>
                    <a:pt x="377268" y="32894"/>
                    <a:pt x="377926" y="33157"/>
                    <a:pt x="378584" y="33421"/>
                  </a:cubicBezTo>
                  <a:cubicBezTo>
                    <a:pt x="387531" y="37105"/>
                    <a:pt x="401083" y="42631"/>
                    <a:pt x="403583" y="43420"/>
                  </a:cubicBezTo>
                  <a:cubicBezTo>
                    <a:pt x="405294" y="43947"/>
                    <a:pt x="410031" y="45526"/>
                    <a:pt x="420162" y="59999"/>
                  </a:cubicBezTo>
                  <a:lnTo>
                    <a:pt x="429504" y="68157"/>
                  </a:lnTo>
                  <a:cubicBezTo>
                    <a:pt x="431478" y="69867"/>
                    <a:pt x="432530" y="72367"/>
                    <a:pt x="432399" y="74999"/>
                  </a:cubicBezTo>
                  <a:cubicBezTo>
                    <a:pt x="432399" y="77630"/>
                    <a:pt x="430952" y="79999"/>
                    <a:pt x="428846" y="81577"/>
                  </a:cubicBezTo>
                  <a:cubicBezTo>
                    <a:pt x="420293" y="87762"/>
                    <a:pt x="410031" y="96709"/>
                    <a:pt x="408320" y="99998"/>
                  </a:cubicBezTo>
                  <a:cubicBezTo>
                    <a:pt x="407399" y="101709"/>
                    <a:pt x="407662" y="104603"/>
                    <a:pt x="408320" y="106182"/>
                  </a:cubicBezTo>
                  <a:cubicBezTo>
                    <a:pt x="413057" y="108025"/>
                    <a:pt x="418189" y="114472"/>
                    <a:pt x="423846" y="125656"/>
                  </a:cubicBezTo>
                  <a:cubicBezTo>
                    <a:pt x="425557" y="129077"/>
                    <a:pt x="424767" y="133287"/>
                    <a:pt x="422004" y="135919"/>
                  </a:cubicBezTo>
                  <a:cubicBezTo>
                    <a:pt x="416741" y="140787"/>
                    <a:pt x="404110" y="152103"/>
                    <a:pt x="398452" y="155129"/>
                  </a:cubicBezTo>
                  <a:cubicBezTo>
                    <a:pt x="397531" y="156445"/>
                    <a:pt x="394505" y="163418"/>
                    <a:pt x="392531" y="170392"/>
                  </a:cubicBezTo>
                  <a:cubicBezTo>
                    <a:pt x="392531" y="170655"/>
                    <a:pt x="384900" y="195786"/>
                    <a:pt x="382531" y="209207"/>
                  </a:cubicBezTo>
                  <a:cubicBezTo>
                    <a:pt x="380952" y="218154"/>
                    <a:pt x="375689" y="221049"/>
                    <a:pt x="372663" y="221970"/>
                  </a:cubicBezTo>
                  <a:cubicBezTo>
                    <a:pt x="366742" y="223812"/>
                    <a:pt x="360821" y="221049"/>
                    <a:pt x="356610" y="218286"/>
                  </a:cubicBezTo>
                  <a:lnTo>
                    <a:pt x="351347" y="221444"/>
                  </a:lnTo>
                  <a:cubicBezTo>
                    <a:pt x="348979" y="226312"/>
                    <a:pt x="343979" y="236575"/>
                    <a:pt x="335558" y="251575"/>
                  </a:cubicBezTo>
                  <a:cubicBezTo>
                    <a:pt x="323059" y="273811"/>
                    <a:pt x="290033" y="284732"/>
                    <a:pt x="286217" y="285916"/>
                  </a:cubicBezTo>
                  <a:lnTo>
                    <a:pt x="253454" y="300258"/>
                  </a:lnTo>
                  <a:cubicBezTo>
                    <a:pt x="253454" y="305521"/>
                    <a:pt x="253454" y="315258"/>
                    <a:pt x="253454" y="318021"/>
                  </a:cubicBezTo>
                  <a:cubicBezTo>
                    <a:pt x="253454" y="319731"/>
                    <a:pt x="253454" y="323679"/>
                    <a:pt x="253454" y="327757"/>
                  </a:cubicBezTo>
                  <a:cubicBezTo>
                    <a:pt x="253454" y="333152"/>
                    <a:pt x="253454" y="338942"/>
                    <a:pt x="253454" y="341047"/>
                  </a:cubicBezTo>
                  <a:cubicBezTo>
                    <a:pt x="253454" y="342626"/>
                    <a:pt x="253454" y="344468"/>
                    <a:pt x="253454" y="346836"/>
                  </a:cubicBezTo>
                  <a:cubicBezTo>
                    <a:pt x="253454" y="349731"/>
                    <a:pt x="253454" y="353678"/>
                    <a:pt x="253454" y="358678"/>
                  </a:cubicBezTo>
                  <a:cubicBezTo>
                    <a:pt x="253191" y="368941"/>
                    <a:pt x="241744" y="377888"/>
                    <a:pt x="224508" y="388283"/>
                  </a:cubicBezTo>
                  <a:cubicBezTo>
                    <a:pt x="224902" y="390125"/>
                    <a:pt x="225560" y="392625"/>
                    <a:pt x="226481" y="395125"/>
                  </a:cubicBezTo>
                  <a:lnTo>
                    <a:pt x="239507" y="403809"/>
                  </a:lnTo>
                  <a:cubicBezTo>
                    <a:pt x="241086" y="404861"/>
                    <a:pt x="242402" y="406572"/>
                    <a:pt x="242928" y="408414"/>
                  </a:cubicBezTo>
                  <a:cubicBezTo>
                    <a:pt x="252402" y="438019"/>
                    <a:pt x="252007" y="446176"/>
                    <a:pt x="250560" y="449861"/>
                  </a:cubicBezTo>
                  <a:cubicBezTo>
                    <a:pt x="250560" y="451045"/>
                    <a:pt x="250954" y="452887"/>
                    <a:pt x="251218" y="454466"/>
                  </a:cubicBezTo>
                  <a:lnTo>
                    <a:pt x="251218" y="454861"/>
                  </a:lnTo>
                  <a:cubicBezTo>
                    <a:pt x="252797" y="464466"/>
                    <a:pt x="255297" y="480649"/>
                    <a:pt x="250823" y="502228"/>
                  </a:cubicBezTo>
                  <a:cubicBezTo>
                    <a:pt x="244113" y="534070"/>
                    <a:pt x="215166" y="582227"/>
                    <a:pt x="213981" y="584200"/>
                  </a:cubicBezTo>
                  <a:cubicBezTo>
                    <a:pt x="213718" y="584595"/>
                    <a:pt x="213455" y="585121"/>
                    <a:pt x="213060" y="585385"/>
                  </a:cubicBezTo>
                  <a:lnTo>
                    <a:pt x="135035" y="673672"/>
                  </a:lnTo>
                  <a:cubicBezTo>
                    <a:pt x="124509" y="687620"/>
                    <a:pt x="106747" y="711698"/>
                    <a:pt x="104378" y="716567"/>
                  </a:cubicBezTo>
                  <a:cubicBezTo>
                    <a:pt x="103457" y="718409"/>
                    <a:pt x="101615" y="726698"/>
                    <a:pt x="100036" y="733277"/>
                  </a:cubicBezTo>
                  <a:cubicBezTo>
                    <a:pt x="96352" y="749592"/>
                    <a:pt x="91221" y="771829"/>
                    <a:pt x="82799" y="790513"/>
                  </a:cubicBezTo>
                  <a:cubicBezTo>
                    <a:pt x="78852" y="799065"/>
                    <a:pt x="75036" y="808670"/>
                    <a:pt x="71747" y="817223"/>
                  </a:cubicBezTo>
                  <a:cubicBezTo>
                    <a:pt x="63195" y="838670"/>
                    <a:pt x="55037" y="859064"/>
                    <a:pt x="44248" y="870774"/>
                  </a:cubicBezTo>
                  <a:cubicBezTo>
                    <a:pt x="35432" y="880379"/>
                    <a:pt x="32274" y="892616"/>
                    <a:pt x="26485" y="914721"/>
                  </a:cubicBezTo>
                  <a:lnTo>
                    <a:pt x="26485" y="915116"/>
                  </a:lnTo>
                  <a:cubicBezTo>
                    <a:pt x="24116" y="923800"/>
                    <a:pt x="21485" y="933668"/>
                    <a:pt x="18064" y="945510"/>
                  </a:cubicBezTo>
                  <a:cubicBezTo>
                    <a:pt x="8722" y="977351"/>
                    <a:pt x="7801" y="1016824"/>
                    <a:pt x="7406" y="1035771"/>
                  </a:cubicBezTo>
                  <a:cubicBezTo>
                    <a:pt x="7275" y="1044982"/>
                    <a:pt x="7143" y="1047219"/>
                    <a:pt x="6485" y="1049324"/>
                  </a:cubicBezTo>
                  <a:cubicBezTo>
                    <a:pt x="5301" y="1053140"/>
                    <a:pt x="-1804" y="1086955"/>
                    <a:pt x="433" y="1098797"/>
                  </a:cubicBezTo>
                  <a:cubicBezTo>
                    <a:pt x="1617" y="1105376"/>
                    <a:pt x="1353" y="1114060"/>
                    <a:pt x="1090" y="1125112"/>
                  </a:cubicBezTo>
                  <a:cubicBezTo>
                    <a:pt x="696" y="1140375"/>
                    <a:pt x="38" y="1161032"/>
                    <a:pt x="3064" y="1186295"/>
                  </a:cubicBezTo>
                  <a:cubicBezTo>
                    <a:pt x="7275" y="1222479"/>
                    <a:pt x="22669" y="1272083"/>
                    <a:pt x="27011" y="1285767"/>
                  </a:cubicBezTo>
                  <a:cubicBezTo>
                    <a:pt x="27801" y="1284583"/>
                    <a:pt x="28722" y="1283399"/>
                    <a:pt x="29379" y="1282346"/>
                  </a:cubicBezTo>
                  <a:lnTo>
                    <a:pt x="47669" y="1258794"/>
                  </a:lnTo>
                  <a:lnTo>
                    <a:pt x="76615" y="1213400"/>
                  </a:lnTo>
                  <a:cubicBezTo>
                    <a:pt x="78589" y="1210374"/>
                    <a:pt x="82142" y="1208795"/>
                    <a:pt x="85694" y="1209584"/>
                  </a:cubicBezTo>
                  <a:cubicBezTo>
                    <a:pt x="89247" y="1210374"/>
                    <a:pt x="91878" y="1213137"/>
                    <a:pt x="92405" y="1216689"/>
                  </a:cubicBezTo>
                  <a:lnTo>
                    <a:pt x="94905" y="1233268"/>
                  </a:lnTo>
                  <a:cubicBezTo>
                    <a:pt x="95168" y="1234715"/>
                    <a:pt x="94905" y="1236294"/>
                    <a:pt x="94378" y="1237742"/>
                  </a:cubicBezTo>
                  <a:cubicBezTo>
                    <a:pt x="87931" y="1254320"/>
                    <a:pt x="78589" y="1275109"/>
                    <a:pt x="69773" y="1279451"/>
                  </a:cubicBezTo>
                  <a:cubicBezTo>
                    <a:pt x="69773" y="1279451"/>
                    <a:pt x="69116" y="1280109"/>
                    <a:pt x="68721" y="1281425"/>
                  </a:cubicBezTo>
                  <a:cubicBezTo>
                    <a:pt x="68326" y="1282346"/>
                    <a:pt x="68326" y="1283267"/>
                    <a:pt x="68326" y="1283794"/>
                  </a:cubicBezTo>
                  <a:cubicBezTo>
                    <a:pt x="85958" y="1287478"/>
                    <a:pt x="151219" y="1325503"/>
                    <a:pt x="153851" y="1327214"/>
                  </a:cubicBezTo>
                  <a:cubicBezTo>
                    <a:pt x="160824" y="1331819"/>
                    <a:pt x="172272" y="1339582"/>
                    <a:pt x="177798" y="1341687"/>
                  </a:cubicBezTo>
                  <a:cubicBezTo>
                    <a:pt x="184245" y="1344319"/>
                    <a:pt x="203850" y="1352082"/>
                    <a:pt x="213455" y="1357608"/>
                  </a:cubicBezTo>
                  <a:cubicBezTo>
                    <a:pt x="213587" y="1357608"/>
                    <a:pt x="213850" y="1357740"/>
                    <a:pt x="213850" y="1357871"/>
                  </a:cubicBezTo>
                  <a:cubicBezTo>
                    <a:pt x="215297" y="1351950"/>
                    <a:pt x="221744" y="1326687"/>
                    <a:pt x="225034" y="1314319"/>
                  </a:cubicBezTo>
                  <a:cubicBezTo>
                    <a:pt x="229376" y="1298267"/>
                    <a:pt x="239507" y="1286688"/>
                    <a:pt x="239639" y="1286557"/>
                  </a:cubicBezTo>
                  <a:cubicBezTo>
                    <a:pt x="241218" y="1284714"/>
                    <a:pt x="243586" y="1283662"/>
                    <a:pt x="246086" y="1283662"/>
                  </a:cubicBezTo>
                  <a:lnTo>
                    <a:pt x="265296" y="1283662"/>
                  </a:lnTo>
                  <a:cubicBezTo>
                    <a:pt x="268586" y="1283662"/>
                    <a:pt x="271480" y="1285504"/>
                    <a:pt x="273060" y="1288399"/>
                  </a:cubicBezTo>
                  <a:lnTo>
                    <a:pt x="279638" y="1301425"/>
                  </a:lnTo>
                  <a:lnTo>
                    <a:pt x="280033" y="1301425"/>
                  </a:lnTo>
                  <a:cubicBezTo>
                    <a:pt x="282270" y="1295109"/>
                    <a:pt x="287138" y="1284320"/>
                    <a:pt x="296612" y="1278530"/>
                  </a:cubicBezTo>
                  <a:cubicBezTo>
                    <a:pt x="302269" y="1274978"/>
                    <a:pt x="306874" y="1275636"/>
                    <a:pt x="309769" y="1276820"/>
                  </a:cubicBezTo>
                  <a:cubicBezTo>
                    <a:pt x="317137" y="1279715"/>
                    <a:pt x="319111" y="1287872"/>
                    <a:pt x="320559" y="1293793"/>
                  </a:cubicBezTo>
                  <a:lnTo>
                    <a:pt x="320559" y="1294451"/>
                  </a:lnTo>
                  <a:cubicBezTo>
                    <a:pt x="320559" y="1294451"/>
                    <a:pt x="320953" y="1295635"/>
                    <a:pt x="321216" y="1296162"/>
                  </a:cubicBezTo>
                  <a:cubicBezTo>
                    <a:pt x="322006" y="1297083"/>
                    <a:pt x="322927" y="1298267"/>
                    <a:pt x="324243" y="1299846"/>
                  </a:cubicBezTo>
                  <a:cubicBezTo>
                    <a:pt x="328585" y="1305372"/>
                    <a:pt x="336611" y="1315767"/>
                    <a:pt x="346479" y="1323793"/>
                  </a:cubicBezTo>
                  <a:cubicBezTo>
                    <a:pt x="357532" y="1332872"/>
                    <a:pt x="357400" y="1353266"/>
                    <a:pt x="357269" y="1371292"/>
                  </a:cubicBezTo>
                  <a:cubicBezTo>
                    <a:pt x="357269" y="1375239"/>
                    <a:pt x="357269" y="1380502"/>
                    <a:pt x="357400" y="1384450"/>
                  </a:cubicBezTo>
                  <a:cubicBezTo>
                    <a:pt x="363584" y="1380239"/>
                    <a:pt x="373058" y="1372608"/>
                    <a:pt x="380031" y="1366818"/>
                  </a:cubicBezTo>
                  <a:cubicBezTo>
                    <a:pt x="403189" y="1347740"/>
                    <a:pt x="412136" y="1341161"/>
                    <a:pt x="420030" y="1342214"/>
                  </a:cubicBezTo>
                  <a:cubicBezTo>
                    <a:pt x="423846" y="1342740"/>
                    <a:pt x="427136" y="1344713"/>
                    <a:pt x="429241" y="1348003"/>
                  </a:cubicBezTo>
                  <a:cubicBezTo>
                    <a:pt x="432136" y="1352477"/>
                    <a:pt x="432925" y="1359976"/>
                    <a:pt x="431346" y="1370239"/>
                  </a:cubicBezTo>
                  <a:lnTo>
                    <a:pt x="477793" y="1370239"/>
                  </a:lnTo>
                  <a:cubicBezTo>
                    <a:pt x="480161" y="1370239"/>
                    <a:pt x="482266" y="1371160"/>
                    <a:pt x="483845" y="1372739"/>
                  </a:cubicBezTo>
                  <a:lnTo>
                    <a:pt x="495029" y="1383923"/>
                  </a:lnTo>
                  <a:cubicBezTo>
                    <a:pt x="494503" y="1380502"/>
                    <a:pt x="493845" y="1376160"/>
                    <a:pt x="493319" y="1373266"/>
                  </a:cubicBezTo>
                  <a:cubicBezTo>
                    <a:pt x="490424" y="1356950"/>
                    <a:pt x="489108" y="1347477"/>
                    <a:pt x="494635" y="1341556"/>
                  </a:cubicBezTo>
                  <a:cubicBezTo>
                    <a:pt x="497135" y="1339056"/>
                    <a:pt x="500687" y="1337740"/>
                    <a:pt x="504371" y="1338135"/>
                  </a:cubicBezTo>
                  <a:cubicBezTo>
                    <a:pt x="514108" y="1339319"/>
                    <a:pt x="539634" y="1353266"/>
                    <a:pt x="554107" y="1361555"/>
                  </a:cubicBezTo>
                  <a:cubicBezTo>
                    <a:pt x="571344" y="1355897"/>
                    <a:pt x="594633" y="1346424"/>
                    <a:pt x="603843" y="1338792"/>
                  </a:cubicBezTo>
                  <a:cubicBezTo>
                    <a:pt x="620948" y="1324582"/>
                    <a:pt x="642790" y="1314056"/>
                    <a:pt x="654763" y="1311424"/>
                  </a:cubicBezTo>
                  <a:cubicBezTo>
                    <a:pt x="663447" y="1309451"/>
                    <a:pt x="689631" y="1297346"/>
                    <a:pt x="698973" y="1292872"/>
                  </a:cubicBezTo>
                  <a:cubicBezTo>
                    <a:pt x="702131" y="1291293"/>
                    <a:pt x="705815" y="1291820"/>
                    <a:pt x="708447" y="1294188"/>
                  </a:cubicBezTo>
                  <a:lnTo>
                    <a:pt x="721341" y="1305767"/>
                  </a:lnTo>
                  <a:lnTo>
                    <a:pt x="742393" y="1305767"/>
                  </a:lnTo>
                  <a:lnTo>
                    <a:pt x="744630" y="1289583"/>
                  </a:lnTo>
                  <a:lnTo>
                    <a:pt x="724630" y="1269583"/>
                  </a:lnTo>
                  <a:cubicBezTo>
                    <a:pt x="723051" y="1268004"/>
                    <a:pt x="722130" y="1265767"/>
                    <a:pt x="722130" y="1263531"/>
                  </a:cubicBezTo>
                  <a:lnTo>
                    <a:pt x="722130" y="1238268"/>
                  </a:lnTo>
                  <a:cubicBezTo>
                    <a:pt x="714236" y="1234058"/>
                    <a:pt x="701736" y="1224979"/>
                    <a:pt x="701736" y="1210900"/>
                  </a:cubicBezTo>
                  <a:cubicBezTo>
                    <a:pt x="701736" y="1209716"/>
                    <a:pt x="701736" y="1208137"/>
                    <a:pt x="701736" y="1206426"/>
                  </a:cubicBezTo>
                  <a:lnTo>
                    <a:pt x="701736" y="1205637"/>
                  </a:lnTo>
                  <a:cubicBezTo>
                    <a:pt x="701210" y="1186953"/>
                    <a:pt x="700289" y="1148006"/>
                    <a:pt x="726473" y="1137743"/>
                  </a:cubicBezTo>
                  <a:cubicBezTo>
                    <a:pt x="728446" y="1136954"/>
                    <a:pt x="730420" y="1136296"/>
                    <a:pt x="732130" y="1135507"/>
                  </a:cubicBezTo>
                  <a:cubicBezTo>
                    <a:pt x="714499" y="1128138"/>
                    <a:pt x="705947" y="1119586"/>
                    <a:pt x="706867" y="1110375"/>
                  </a:cubicBezTo>
                  <a:cubicBezTo>
                    <a:pt x="708052" y="1098665"/>
                    <a:pt x="720157" y="1092349"/>
                    <a:pt x="731078" y="1089060"/>
                  </a:cubicBezTo>
                  <a:lnTo>
                    <a:pt x="717920" y="1082481"/>
                  </a:lnTo>
                  <a:cubicBezTo>
                    <a:pt x="714762" y="1085376"/>
                    <a:pt x="711341" y="1086955"/>
                    <a:pt x="707526" y="1087086"/>
                  </a:cubicBezTo>
                  <a:cubicBezTo>
                    <a:pt x="707394" y="1087086"/>
                    <a:pt x="707131" y="1087086"/>
                    <a:pt x="706999" y="1087086"/>
                  </a:cubicBezTo>
                  <a:cubicBezTo>
                    <a:pt x="700947" y="1087086"/>
                    <a:pt x="695552" y="1083271"/>
                    <a:pt x="691341" y="1076034"/>
                  </a:cubicBezTo>
                  <a:cubicBezTo>
                    <a:pt x="682657" y="1061166"/>
                    <a:pt x="668710" y="1039456"/>
                    <a:pt x="668579" y="1039324"/>
                  </a:cubicBezTo>
                  <a:cubicBezTo>
                    <a:pt x="666210" y="1035640"/>
                    <a:pt x="667000" y="1030640"/>
                    <a:pt x="670421" y="1027877"/>
                  </a:cubicBezTo>
                  <a:cubicBezTo>
                    <a:pt x="670421" y="1027877"/>
                    <a:pt x="683447" y="1017482"/>
                    <a:pt x="693710" y="1009851"/>
                  </a:cubicBezTo>
                  <a:cubicBezTo>
                    <a:pt x="696078" y="1008009"/>
                    <a:pt x="698315" y="1006693"/>
                    <a:pt x="700157" y="1005509"/>
                  </a:cubicBezTo>
                  <a:cubicBezTo>
                    <a:pt x="706078" y="1001693"/>
                    <a:pt x="706867" y="1001167"/>
                    <a:pt x="706867" y="993798"/>
                  </a:cubicBezTo>
                  <a:cubicBezTo>
                    <a:pt x="706867" y="989851"/>
                    <a:pt x="706473" y="985904"/>
                    <a:pt x="706078" y="982088"/>
                  </a:cubicBezTo>
                  <a:cubicBezTo>
                    <a:pt x="705026" y="970773"/>
                    <a:pt x="703841" y="958141"/>
                    <a:pt x="715025" y="951825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a Livre: Forma 58">
              <a:extLst>
                <a:ext uri="{FF2B5EF4-FFF2-40B4-BE49-F238E27FC236}">
                  <a16:creationId xmlns:a16="http://schemas.microsoft.com/office/drawing/2014/main" id="{E37102E7-A8BD-7AEA-DA68-E139CCAAE503}"/>
                </a:ext>
              </a:extLst>
            </p:cNvPr>
            <p:cNvSpPr/>
            <p:nvPr/>
          </p:nvSpPr>
          <p:spPr>
            <a:xfrm>
              <a:off x="6973156" y="5804185"/>
              <a:ext cx="355257" cy="578937"/>
            </a:xfrm>
            <a:custGeom>
              <a:avLst/>
              <a:gdLst>
                <a:gd name="connsiteX0" fmla="*/ 358809 w 355256"/>
                <a:gd name="connsiteY0" fmla="*/ 78539 h 578937"/>
                <a:gd name="connsiteX1" fmla="*/ 358546 w 355256"/>
                <a:gd name="connsiteY1" fmla="*/ 78539 h 578937"/>
                <a:gd name="connsiteX2" fmla="*/ 331047 w 355256"/>
                <a:gd name="connsiteY2" fmla="*/ 68670 h 578937"/>
                <a:gd name="connsiteX3" fmla="*/ 286179 w 355256"/>
                <a:gd name="connsiteY3" fmla="*/ 40381 h 578937"/>
                <a:gd name="connsiteX4" fmla="*/ 257364 w 355256"/>
                <a:gd name="connsiteY4" fmla="*/ 22487 h 578937"/>
                <a:gd name="connsiteX5" fmla="*/ 239601 w 355256"/>
                <a:gd name="connsiteY5" fmla="*/ 1829 h 578937"/>
                <a:gd name="connsiteX6" fmla="*/ 208812 w 355256"/>
                <a:gd name="connsiteY6" fmla="*/ 1961 h 578937"/>
                <a:gd name="connsiteX7" fmla="*/ 178944 w 355256"/>
                <a:gd name="connsiteY7" fmla="*/ 6698 h 578937"/>
                <a:gd name="connsiteX8" fmla="*/ 169339 w 355256"/>
                <a:gd name="connsiteY8" fmla="*/ 7224 h 578937"/>
                <a:gd name="connsiteX9" fmla="*/ 174339 w 355256"/>
                <a:gd name="connsiteY9" fmla="*/ 19855 h 578937"/>
                <a:gd name="connsiteX10" fmla="*/ 173418 w 355256"/>
                <a:gd name="connsiteY10" fmla="*/ 28934 h 578937"/>
                <a:gd name="connsiteX11" fmla="*/ 151576 w 355256"/>
                <a:gd name="connsiteY11" fmla="*/ 47223 h 578937"/>
                <a:gd name="connsiteX12" fmla="*/ 129077 w 355256"/>
                <a:gd name="connsiteY12" fmla="*/ 57618 h 578937"/>
                <a:gd name="connsiteX13" fmla="*/ 119077 w 355256"/>
                <a:gd name="connsiteY13" fmla="*/ 75381 h 578937"/>
                <a:gd name="connsiteX14" fmla="*/ 125919 w 355256"/>
                <a:gd name="connsiteY14" fmla="*/ 84591 h 578937"/>
                <a:gd name="connsiteX15" fmla="*/ 134734 w 355256"/>
                <a:gd name="connsiteY15" fmla="*/ 113275 h 578937"/>
                <a:gd name="connsiteX16" fmla="*/ 120656 w 355256"/>
                <a:gd name="connsiteY16" fmla="*/ 133801 h 578937"/>
                <a:gd name="connsiteX17" fmla="*/ 116314 w 355256"/>
                <a:gd name="connsiteY17" fmla="*/ 151432 h 578937"/>
                <a:gd name="connsiteX18" fmla="*/ 139471 w 355256"/>
                <a:gd name="connsiteY18" fmla="*/ 195378 h 578937"/>
                <a:gd name="connsiteX19" fmla="*/ 143287 w 355256"/>
                <a:gd name="connsiteY19" fmla="*/ 198537 h 578937"/>
                <a:gd name="connsiteX20" fmla="*/ 143945 w 355256"/>
                <a:gd name="connsiteY20" fmla="*/ 199063 h 578937"/>
                <a:gd name="connsiteX21" fmla="*/ 163681 w 355256"/>
                <a:gd name="connsiteY21" fmla="*/ 237746 h 578937"/>
                <a:gd name="connsiteX22" fmla="*/ 140392 w 355256"/>
                <a:gd name="connsiteY22" fmla="*/ 273140 h 578937"/>
                <a:gd name="connsiteX23" fmla="*/ 101972 w 355256"/>
                <a:gd name="connsiteY23" fmla="*/ 333139 h 578937"/>
                <a:gd name="connsiteX24" fmla="*/ 93024 w 355256"/>
                <a:gd name="connsiteY24" fmla="*/ 374323 h 578937"/>
                <a:gd name="connsiteX25" fmla="*/ 76446 w 355256"/>
                <a:gd name="connsiteY25" fmla="*/ 404322 h 578937"/>
                <a:gd name="connsiteX26" fmla="*/ 58420 w 355256"/>
                <a:gd name="connsiteY26" fmla="*/ 403927 h 578937"/>
                <a:gd name="connsiteX27" fmla="*/ 25789 w 355256"/>
                <a:gd name="connsiteY27" fmla="*/ 409322 h 578937"/>
                <a:gd name="connsiteX28" fmla="*/ 13158 w 355256"/>
                <a:gd name="connsiteY28" fmla="*/ 436690 h 578937"/>
                <a:gd name="connsiteX29" fmla="*/ 20263 w 355256"/>
                <a:gd name="connsiteY29" fmla="*/ 440900 h 578937"/>
                <a:gd name="connsiteX30" fmla="*/ 24473 w 355256"/>
                <a:gd name="connsiteY30" fmla="*/ 447743 h 578937"/>
                <a:gd name="connsiteX31" fmla="*/ 21315 w 355256"/>
                <a:gd name="connsiteY31" fmla="*/ 455111 h 578937"/>
                <a:gd name="connsiteX32" fmla="*/ 9210 w 355256"/>
                <a:gd name="connsiteY32" fmla="*/ 464848 h 578937"/>
                <a:gd name="connsiteX33" fmla="*/ 1447 w 355256"/>
                <a:gd name="connsiteY33" fmla="*/ 477216 h 578937"/>
                <a:gd name="connsiteX34" fmla="*/ 0 w 355256"/>
                <a:gd name="connsiteY34" fmla="*/ 486032 h 578937"/>
                <a:gd name="connsiteX35" fmla="*/ 19736 w 355256"/>
                <a:gd name="connsiteY35" fmla="*/ 493136 h 578937"/>
                <a:gd name="connsiteX36" fmla="*/ 25657 w 355256"/>
                <a:gd name="connsiteY36" fmla="*/ 552346 h 578937"/>
                <a:gd name="connsiteX37" fmla="*/ 36315 w 355256"/>
                <a:gd name="connsiteY37" fmla="*/ 552346 h 578937"/>
                <a:gd name="connsiteX38" fmla="*/ 39868 w 355256"/>
                <a:gd name="connsiteY38" fmla="*/ 553135 h 578937"/>
                <a:gd name="connsiteX39" fmla="*/ 57104 w 355256"/>
                <a:gd name="connsiteY39" fmla="*/ 563267 h 578937"/>
                <a:gd name="connsiteX40" fmla="*/ 105393 w 355256"/>
                <a:gd name="connsiteY40" fmla="*/ 570372 h 578937"/>
                <a:gd name="connsiteX41" fmla="*/ 151313 w 355256"/>
                <a:gd name="connsiteY41" fmla="*/ 583267 h 578937"/>
                <a:gd name="connsiteX42" fmla="*/ 176313 w 355256"/>
                <a:gd name="connsiteY42" fmla="*/ 516294 h 578937"/>
                <a:gd name="connsiteX43" fmla="*/ 239601 w 355256"/>
                <a:gd name="connsiteY43" fmla="*/ 460637 h 578937"/>
                <a:gd name="connsiteX44" fmla="*/ 276048 w 355256"/>
                <a:gd name="connsiteY44" fmla="*/ 355113 h 578937"/>
                <a:gd name="connsiteX45" fmla="*/ 293284 w 355256"/>
                <a:gd name="connsiteY45" fmla="*/ 332087 h 578937"/>
                <a:gd name="connsiteX46" fmla="*/ 329731 w 355256"/>
                <a:gd name="connsiteY46" fmla="*/ 295640 h 578937"/>
                <a:gd name="connsiteX47" fmla="*/ 352757 w 355256"/>
                <a:gd name="connsiteY47" fmla="*/ 261167 h 578937"/>
                <a:gd name="connsiteX48" fmla="*/ 354731 w 355256"/>
                <a:gd name="connsiteY48" fmla="*/ 205510 h 578937"/>
                <a:gd name="connsiteX49" fmla="*/ 358941 w 355256"/>
                <a:gd name="connsiteY49" fmla="*/ 78670 h 57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55256" h="578937">
                  <a:moveTo>
                    <a:pt x="358809" y="78539"/>
                  </a:moveTo>
                  <a:cubicBezTo>
                    <a:pt x="358809" y="78539"/>
                    <a:pt x="358678" y="78539"/>
                    <a:pt x="358546" y="78539"/>
                  </a:cubicBezTo>
                  <a:cubicBezTo>
                    <a:pt x="351178" y="78539"/>
                    <a:pt x="342099" y="75249"/>
                    <a:pt x="331047" y="68670"/>
                  </a:cubicBezTo>
                  <a:cubicBezTo>
                    <a:pt x="315652" y="59460"/>
                    <a:pt x="299337" y="48934"/>
                    <a:pt x="286179" y="40381"/>
                  </a:cubicBezTo>
                  <a:cubicBezTo>
                    <a:pt x="273153" y="31960"/>
                    <a:pt x="262100" y="24855"/>
                    <a:pt x="257364" y="22487"/>
                  </a:cubicBezTo>
                  <a:cubicBezTo>
                    <a:pt x="248022" y="17750"/>
                    <a:pt x="242364" y="7882"/>
                    <a:pt x="239601" y="1829"/>
                  </a:cubicBezTo>
                  <a:cubicBezTo>
                    <a:pt x="229470" y="-13"/>
                    <a:pt x="215127" y="-1197"/>
                    <a:pt x="208812" y="1961"/>
                  </a:cubicBezTo>
                  <a:cubicBezTo>
                    <a:pt x="200786" y="5908"/>
                    <a:pt x="189207" y="6303"/>
                    <a:pt x="178944" y="6698"/>
                  </a:cubicBezTo>
                  <a:cubicBezTo>
                    <a:pt x="176181" y="6698"/>
                    <a:pt x="172234" y="6961"/>
                    <a:pt x="169339" y="7224"/>
                  </a:cubicBezTo>
                  <a:cubicBezTo>
                    <a:pt x="170392" y="10776"/>
                    <a:pt x="172234" y="15776"/>
                    <a:pt x="174339" y="19855"/>
                  </a:cubicBezTo>
                  <a:cubicBezTo>
                    <a:pt x="175786" y="22750"/>
                    <a:pt x="175523" y="26303"/>
                    <a:pt x="173418" y="28934"/>
                  </a:cubicBezTo>
                  <a:cubicBezTo>
                    <a:pt x="171444" y="31434"/>
                    <a:pt x="161444" y="44065"/>
                    <a:pt x="151576" y="47223"/>
                  </a:cubicBezTo>
                  <a:cubicBezTo>
                    <a:pt x="140787" y="50776"/>
                    <a:pt x="131708" y="55249"/>
                    <a:pt x="129077" y="57618"/>
                  </a:cubicBezTo>
                  <a:cubicBezTo>
                    <a:pt x="128287" y="62618"/>
                    <a:pt x="124998" y="68539"/>
                    <a:pt x="119077" y="75381"/>
                  </a:cubicBezTo>
                  <a:lnTo>
                    <a:pt x="125919" y="84591"/>
                  </a:lnTo>
                  <a:cubicBezTo>
                    <a:pt x="129471" y="88275"/>
                    <a:pt x="140655" y="101301"/>
                    <a:pt x="134734" y="113275"/>
                  </a:cubicBezTo>
                  <a:cubicBezTo>
                    <a:pt x="129998" y="122748"/>
                    <a:pt x="123945" y="130248"/>
                    <a:pt x="120656" y="133801"/>
                  </a:cubicBezTo>
                  <a:cubicBezTo>
                    <a:pt x="118550" y="136169"/>
                    <a:pt x="115524" y="146432"/>
                    <a:pt x="116314" y="151432"/>
                  </a:cubicBezTo>
                  <a:cubicBezTo>
                    <a:pt x="117366" y="157353"/>
                    <a:pt x="134077" y="189984"/>
                    <a:pt x="139471" y="195378"/>
                  </a:cubicBezTo>
                  <a:cubicBezTo>
                    <a:pt x="140392" y="196300"/>
                    <a:pt x="141708" y="197352"/>
                    <a:pt x="143287" y="198537"/>
                  </a:cubicBezTo>
                  <a:lnTo>
                    <a:pt x="143945" y="199063"/>
                  </a:lnTo>
                  <a:cubicBezTo>
                    <a:pt x="152234" y="205378"/>
                    <a:pt x="167760" y="217352"/>
                    <a:pt x="163681" y="237746"/>
                  </a:cubicBezTo>
                  <a:cubicBezTo>
                    <a:pt x="161576" y="248009"/>
                    <a:pt x="152234" y="259193"/>
                    <a:pt x="140392" y="273140"/>
                  </a:cubicBezTo>
                  <a:cubicBezTo>
                    <a:pt x="126313" y="289851"/>
                    <a:pt x="108945" y="310508"/>
                    <a:pt x="101972" y="333139"/>
                  </a:cubicBezTo>
                  <a:cubicBezTo>
                    <a:pt x="96709" y="350507"/>
                    <a:pt x="94604" y="364323"/>
                    <a:pt x="93024" y="374323"/>
                  </a:cubicBezTo>
                  <a:cubicBezTo>
                    <a:pt x="90525" y="390244"/>
                    <a:pt x="88814" y="401559"/>
                    <a:pt x="76446" y="404322"/>
                  </a:cubicBezTo>
                  <a:cubicBezTo>
                    <a:pt x="71578" y="405375"/>
                    <a:pt x="65394" y="404717"/>
                    <a:pt x="58420" y="403927"/>
                  </a:cubicBezTo>
                  <a:cubicBezTo>
                    <a:pt x="43288" y="402217"/>
                    <a:pt x="30525" y="401427"/>
                    <a:pt x="25789" y="409322"/>
                  </a:cubicBezTo>
                  <a:cubicBezTo>
                    <a:pt x="19342" y="420112"/>
                    <a:pt x="15394" y="429980"/>
                    <a:pt x="13158" y="436690"/>
                  </a:cubicBezTo>
                  <a:lnTo>
                    <a:pt x="20263" y="440900"/>
                  </a:lnTo>
                  <a:cubicBezTo>
                    <a:pt x="22631" y="442348"/>
                    <a:pt x="24210" y="444848"/>
                    <a:pt x="24473" y="447743"/>
                  </a:cubicBezTo>
                  <a:cubicBezTo>
                    <a:pt x="24605" y="450506"/>
                    <a:pt x="23421" y="453269"/>
                    <a:pt x="21315" y="455111"/>
                  </a:cubicBezTo>
                  <a:lnTo>
                    <a:pt x="9210" y="464848"/>
                  </a:lnTo>
                  <a:cubicBezTo>
                    <a:pt x="5263" y="469979"/>
                    <a:pt x="1842" y="475637"/>
                    <a:pt x="1447" y="477216"/>
                  </a:cubicBezTo>
                  <a:cubicBezTo>
                    <a:pt x="1447" y="479716"/>
                    <a:pt x="789" y="483005"/>
                    <a:pt x="0" y="486032"/>
                  </a:cubicBezTo>
                  <a:cubicBezTo>
                    <a:pt x="6447" y="488005"/>
                    <a:pt x="14868" y="490636"/>
                    <a:pt x="19736" y="493136"/>
                  </a:cubicBezTo>
                  <a:cubicBezTo>
                    <a:pt x="24078" y="495242"/>
                    <a:pt x="31973" y="499321"/>
                    <a:pt x="25657" y="552346"/>
                  </a:cubicBezTo>
                  <a:lnTo>
                    <a:pt x="36315" y="552346"/>
                  </a:lnTo>
                  <a:cubicBezTo>
                    <a:pt x="37499" y="552346"/>
                    <a:pt x="38684" y="552609"/>
                    <a:pt x="39868" y="553135"/>
                  </a:cubicBezTo>
                  <a:cubicBezTo>
                    <a:pt x="41841" y="554056"/>
                    <a:pt x="51973" y="558662"/>
                    <a:pt x="57104" y="563267"/>
                  </a:cubicBezTo>
                  <a:cubicBezTo>
                    <a:pt x="63025" y="565898"/>
                    <a:pt x="93419" y="570372"/>
                    <a:pt x="105393" y="570372"/>
                  </a:cubicBezTo>
                  <a:cubicBezTo>
                    <a:pt x="117366" y="570372"/>
                    <a:pt x="142103" y="579582"/>
                    <a:pt x="151313" y="583267"/>
                  </a:cubicBezTo>
                  <a:cubicBezTo>
                    <a:pt x="155260" y="566688"/>
                    <a:pt x="160392" y="541557"/>
                    <a:pt x="176313" y="516294"/>
                  </a:cubicBezTo>
                  <a:cubicBezTo>
                    <a:pt x="203154" y="474058"/>
                    <a:pt x="214733" y="502873"/>
                    <a:pt x="239601" y="460637"/>
                  </a:cubicBezTo>
                  <a:cubicBezTo>
                    <a:pt x="264600" y="418401"/>
                    <a:pt x="276048" y="355113"/>
                    <a:pt x="276048" y="355113"/>
                  </a:cubicBezTo>
                  <a:cubicBezTo>
                    <a:pt x="276048" y="355113"/>
                    <a:pt x="291442" y="347481"/>
                    <a:pt x="293284" y="332087"/>
                  </a:cubicBezTo>
                  <a:cubicBezTo>
                    <a:pt x="295258" y="316692"/>
                    <a:pt x="314336" y="305245"/>
                    <a:pt x="329731" y="295640"/>
                  </a:cubicBezTo>
                  <a:cubicBezTo>
                    <a:pt x="345125" y="286035"/>
                    <a:pt x="343152" y="266825"/>
                    <a:pt x="352757" y="261167"/>
                  </a:cubicBezTo>
                  <a:cubicBezTo>
                    <a:pt x="362362" y="255509"/>
                    <a:pt x="362362" y="232352"/>
                    <a:pt x="354731" y="205510"/>
                  </a:cubicBezTo>
                  <a:cubicBezTo>
                    <a:pt x="348152" y="182747"/>
                    <a:pt x="349994" y="126827"/>
                    <a:pt x="358941" y="78670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a Livre: Forma 59">
              <a:extLst>
                <a:ext uri="{FF2B5EF4-FFF2-40B4-BE49-F238E27FC236}">
                  <a16:creationId xmlns:a16="http://schemas.microsoft.com/office/drawing/2014/main" id="{04FEEB11-DBCE-262E-441C-DCBD0E97CF2A}"/>
                </a:ext>
              </a:extLst>
            </p:cNvPr>
            <p:cNvSpPr/>
            <p:nvPr/>
          </p:nvSpPr>
          <p:spPr>
            <a:xfrm>
              <a:off x="6185933" y="4206042"/>
              <a:ext cx="1447343" cy="1657866"/>
            </a:xfrm>
            <a:custGeom>
              <a:avLst/>
              <a:gdLst>
                <a:gd name="connsiteX0" fmla="*/ 1380371 w 1447343"/>
                <a:gd name="connsiteY0" fmla="*/ 562095 h 1657865"/>
                <a:gd name="connsiteX1" fmla="*/ 1379713 w 1447343"/>
                <a:gd name="connsiteY1" fmla="*/ 489070 h 1657865"/>
                <a:gd name="connsiteX2" fmla="*/ 1381949 w 1447343"/>
                <a:gd name="connsiteY2" fmla="*/ 483018 h 1657865"/>
                <a:gd name="connsiteX3" fmla="*/ 1409449 w 1447343"/>
                <a:gd name="connsiteY3" fmla="*/ 452229 h 1657865"/>
                <a:gd name="connsiteX4" fmla="*/ 1409449 w 1447343"/>
                <a:gd name="connsiteY4" fmla="*/ 408151 h 1657865"/>
                <a:gd name="connsiteX5" fmla="*/ 1389055 w 1447343"/>
                <a:gd name="connsiteY5" fmla="*/ 360915 h 1657865"/>
                <a:gd name="connsiteX6" fmla="*/ 1391555 w 1447343"/>
                <a:gd name="connsiteY6" fmla="*/ 343020 h 1657865"/>
                <a:gd name="connsiteX7" fmla="*/ 1400107 w 1447343"/>
                <a:gd name="connsiteY7" fmla="*/ 335652 h 1657865"/>
                <a:gd name="connsiteX8" fmla="*/ 1427081 w 1447343"/>
                <a:gd name="connsiteY8" fmla="*/ 335652 h 1657865"/>
                <a:gd name="connsiteX9" fmla="*/ 1427081 w 1447343"/>
                <a:gd name="connsiteY9" fmla="*/ 289337 h 1657865"/>
                <a:gd name="connsiteX10" fmla="*/ 1434054 w 1447343"/>
                <a:gd name="connsiteY10" fmla="*/ 280916 h 1657865"/>
                <a:gd name="connsiteX11" fmla="*/ 1454580 w 1447343"/>
                <a:gd name="connsiteY11" fmla="*/ 274469 h 1657865"/>
                <a:gd name="connsiteX12" fmla="*/ 1454580 w 1447343"/>
                <a:gd name="connsiteY12" fmla="*/ 254074 h 1657865"/>
                <a:gd name="connsiteX13" fmla="*/ 1427212 w 1447343"/>
                <a:gd name="connsiteY13" fmla="*/ 233812 h 1657865"/>
                <a:gd name="connsiteX14" fmla="*/ 1419712 w 1447343"/>
                <a:gd name="connsiteY14" fmla="*/ 219733 h 1657865"/>
                <a:gd name="connsiteX15" fmla="*/ 1418528 w 1447343"/>
                <a:gd name="connsiteY15" fmla="*/ 215786 h 1657865"/>
                <a:gd name="connsiteX16" fmla="*/ 1415238 w 1447343"/>
                <a:gd name="connsiteY16" fmla="*/ 158287 h 1657865"/>
                <a:gd name="connsiteX17" fmla="*/ 1405765 w 1447343"/>
                <a:gd name="connsiteY17" fmla="*/ 155655 h 1657865"/>
                <a:gd name="connsiteX18" fmla="*/ 1400765 w 1447343"/>
                <a:gd name="connsiteY18" fmla="*/ 151839 h 1657865"/>
                <a:gd name="connsiteX19" fmla="*/ 1381160 w 1447343"/>
                <a:gd name="connsiteY19" fmla="*/ 120129 h 1657865"/>
                <a:gd name="connsiteX20" fmla="*/ 1381160 w 1447343"/>
                <a:gd name="connsiteY20" fmla="*/ 120129 h 1657865"/>
                <a:gd name="connsiteX21" fmla="*/ 1380634 w 1447343"/>
                <a:gd name="connsiteY21" fmla="*/ 119340 h 1657865"/>
                <a:gd name="connsiteX22" fmla="*/ 1380634 w 1447343"/>
                <a:gd name="connsiteY22" fmla="*/ 119340 h 1657865"/>
                <a:gd name="connsiteX23" fmla="*/ 1380108 w 1447343"/>
                <a:gd name="connsiteY23" fmla="*/ 118024 h 1657865"/>
                <a:gd name="connsiteX24" fmla="*/ 1366292 w 1447343"/>
                <a:gd name="connsiteY24" fmla="*/ 71183 h 1657865"/>
                <a:gd name="connsiteX25" fmla="*/ 1338003 w 1447343"/>
                <a:gd name="connsiteY25" fmla="*/ 66315 h 1657865"/>
                <a:gd name="connsiteX26" fmla="*/ 1331556 w 1447343"/>
                <a:gd name="connsiteY26" fmla="*/ 61315 h 1657865"/>
                <a:gd name="connsiteX27" fmla="*/ 1328398 w 1447343"/>
                <a:gd name="connsiteY27" fmla="*/ 54341 h 1657865"/>
                <a:gd name="connsiteX28" fmla="*/ 1323793 w 1447343"/>
                <a:gd name="connsiteY28" fmla="*/ 59604 h 1657865"/>
                <a:gd name="connsiteX29" fmla="*/ 1316425 w 1447343"/>
                <a:gd name="connsiteY29" fmla="*/ 62499 h 1657865"/>
                <a:gd name="connsiteX30" fmla="*/ 1309846 w 1447343"/>
                <a:gd name="connsiteY30" fmla="*/ 58157 h 1657865"/>
                <a:gd name="connsiteX31" fmla="*/ 1265899 w 1447343"/>
                <a:gd name="connsiteY31" fmla="*/ 0 h 1657865"/>
                <a:gd name="connsiteX32" fmla="*/ 1233400 w 1447343"/>
                <a:gd name="connsiteY32" fmla="*/ 14342 h 1657865"/>
                <a:gd name="connsiteX33" fmla="*/ 1226821 w 1447343"/>
                <a:gd name="connsiteY33" fmla="*/ 15131 h 1657865"/>
                <a:gd name="connsiteX34" fmla="*/ 1175769 w 1447343"/>
                <a:gd name="connsiteY34" fmla="*/ 921 h 1657865"/>
                <a:gd name="connsiteX35" fmla="*/ 1131954 w 1447343"/>
                <a:gd name="connsiteY35" fmla="*/ 39605 h 1657865"/>
                <a:gd name="connsiteX36" fmla="*/ 1094850 w 1447343"/>
                <a:gd name="connsiteY36" fmla="*/ 78814 h 1657865"/>
                <a:gd name="connsiteX37" fmla="*/ 1048929 w 1447343"/>
                <a:gd name="connsiteY37" fmla="*/ 84604 h 1657865"/>
                <a:gd name="connsiteX38" fmla="*/ 1036035 w 1447343"/>
                <a:gd name="connsiteY38" fmla="*/ 124077 h 1657865"/>
                <a:gd name="connsiteX39" fmla="*/ 1032745 w 1447343"/>
                <a:gd name="connsiteY39" fmla="*/ 127761 h 1657865"/>
                <a:gd name="connsiteX40" fmla="*/ 1019193 w 1447343"/>
                <a:gd name="connsiteY40" fmla="*/ 137234 h 1657865"/>
                <a:gd name="connsiteX41" fmla="*/ 1014456 w 1447343"/>
                <a:gd name="connsiteY41" fmla="*/ 137234 h 1657865"/>
                <a:gd name="connsiteX42" fmla="*/ 986430 w 1447343"/>
                <a:gd name="connsiteY42" fmla="*/ 137234 h 1657865"/>
                <a:gd name="connsiteX43" fmla="*/ 975378 w 1447343"/>
                <a:gd name="connsiteY43" fmla="*/ 137892 h 1657865"/>
                <a:gd name="connsiteX44" fmla="*/ 957352 w 1447343"/>
                <a:gd name="connsiteY44" fmla="*/ 137498 h 1657865"/>
                <a:gd name="connsiteX45" fmla="*/ 950247 w 1447343"/>
                <a:gd name="connsiteY45" fmla="*/ 133156 h 1657865"/>
                <a:gd name="connsiteX46" fmla="*/ 949984 w 1447343"/>
                <a:gd name="connsiteY46" fmla="*/ 124866 h 1657865"/>
                <a:gd name="connsiteX47" fmla="*/ 965509 w 1447343"/>
                <a:gd name="connsiteY47" fmla="*/ 94735 h 1657865"/>
                <a:gd name="connsiteX48" fmla="*/ 966957 w 1447343"/>
                <a:gd name="connsiteY48" fmla="*/ 75657 h 1657865"/>
                <a:gd name="connsiteX49" fmla="*/ 921431 w 1447343"/>
                <a:gd name="connsiteY49" fmla="*/ 31842 h 1657865"/>
                <a:gd name="connsiteX50" fmla="*/ 884590 w 1447343"/>
                <a:gd name="connsiteY50" fmla="*/ 5394 h 1657865"/>
                <a:gd name="connsiteX51" fmla="*/ 827486 w 1447343"/>
                <a:gd name="connsiteY51" fmla="*/ 72762 h 1657865"/>
                <a:gd name="connsiteX52" fmla="*/ 790249 w 1447343"/>
                <a:gd name="connsiteY52" fmla="*/ 106840 h 1657865"/>
                <a:gd name="connsiteX53" fmla="*/ 783144 w 1447343"/>
                <a:gd name="connsiteY53" fmla="*/ 109603 h 1657865"/>
                <a:gd name="connsiteX54" fmla="*/ 737224 w 1447343"/>
                <a:gd name="connsiteY54" fmla="*/ 110393 h 1657865"/>
                <a:gd name="connsiteX55" fmla="*/ 717882 w 1447343"/>
                <a:gd name="connsiteY55" fmla="*/ 108682 h 1657865"/>
                <a:gd name="connsiteX56" fmla="*/ 688804 w 1447343"/>
                <a:gd name="connsiteY56" fmla="*/ 133813 h 1657865"/>
                <a:gd name="connsiteX57" fmla="*/ 621305 w 1447343"/>
                <a:gd name="connsiteY57" fmla="*/ 159866 h 1657865"/>
                <a:gd name="connsiteX58" fmla="*/ 596042 w 1447343"/>
                <a:gd name="connsiteY58" fmla="*/ 141708 h 1657865"/>
                <a:gd name="connsiteX59" fmla="*/ 592621 w 1447343"/>
                <a:gd name="connsiteY59" fmla="*/ 138024 h 1657865"/>
                <a:gd name="connsiteX60" fmla="*/ 588148 w 1447343"/>
                <a:gd name="connsiteY60" fmla="*/ 138550 h 1657865"/>
                <a:gd name="connsiteX61" fmla="*/ 587884 w 1447343"/>
                <a:gd name="connsiteY61" fmla="*/ 138550 h 1657865"/>
                <a:gd name="connsiteX62" fmla="*/ 539333 w 1447343"/>
                <a:gd name="connsiteY62" fmla="*/ 137629 h 1657865"/>
                <a:gd name="connsiteX63" fmla="*/ 508938 w 1447343"/>
                <a:gd name="connsiteY63" fmla="*/ 115130 h 1657865"/>
                <a:gd name="connsiteX64" fmla="*/ 471308 w 1447343"/>
                <a:gd name="connsiteY64" fmla="*/ 124208 h 1657865"/>
                <a:gd name="connsiteX65" fmla="*/ 471045 w 1447343"/>
                <a:gd name="connsiteY65" fmla="*/ 124208 h 1657865"/>
                <a:gd name="connsiteX66" fmla="*/ 457361 w 1447343"/>
                <a:gd name="connsiteY66" fmla="*/ 146050 h 1657865"/>
                <a:gd name="connsiteX67" fmla="*/ 457361 w 1447343"/>
                <a:gd name="connsiteY67" fmla="*/ 146313 h 1657865"/>
                <a:gd name="connsiteX68" fmla="*/ 453150 w 1447343"/>
                <a:gd name="connsiteY68" fmla="*/ 155260 h 1657865"/>
                <a:gd name="connsiteX69" fmla="*/ 462097 w 1447343"/>
                <a:gd name="connsiteY69" fmla="*/ 166708 h 1657865"/>
                <a:gd name="connsiteX70" fmla="*/ 488412 w 1447343"/>
                <a:gd name="connsiteY70" fmla="*/ 213417 h 1657865"/>
                <a:gd name="connsiteX71" fmla="*/ 482228 w 1447343"/>
                <a:gd name="connsiteY71" fmla="*/ 255259 h 1657865"/>
                <a:gd name="connsiteX72" fmla="*/ 481965 w 1447343"/>
                <a:gd name="connsiteY72" fmla="*/ 255522 h 1657865"/>
                <a:gd name="connsiteX73" fmla="*/ 439729 w 1447343"/>
                <a:gd name="connsiteY73" fmla="*/ 308021 h 1657865"/>
                <a:gd name="connsiteX74" fmla="*/ 421440 w 1447343"/>
                <a:gd name="connsiteY74" fmla="*/ 331178 h 1657865"/>
                <a:gd name="connsiteX75" fmla="*/ 418809 w 1447343"/>
                <a:gd name="connsiteY75" fmla="*/ 337626 h 1657865"/>
                <a:gd name="connsiteX76" fmla="*/ 408677 w 1447343"/>
                <a:gd name="connsiteY76" fmla="*/ 346573 h 1657865"/>
                <a:gd name="connsiteX77" fmla="*/ 373941 w 1447343"/>
                <a:gd name="connsiteY77" fmla="*/ 336573 h 1657865"/>
                <a:gd name="connsiteX78" fmla="*/ 334336 w 1447343"/>
                <a:gd name="connsiteY78" fmla="*/ 357231 h 1657865"/>
                <a:gd name="connsiteX79" fmla="*/ 278548 w 1447343"/>
                <a:gd name="connsiteY79" fmla="*/ 381178 h 1657865"/>
                <a:gd name="connsiteX80" fmla="*/ 191444 w 1447343"/>
                <a:gd name="connsiteY80" fmla="*/ 347231 h 1657865"/>
                <a:gd name="connsiteX81" fmla="*/ 167497 w 1447343"/>
                <a:gd name="connsiteY81" fmla="*/ 291837 h 1657865"/>
                <a:gd name="connsiteX82" fmla="*/ 161445 w 1447343"/>
                <a:gd name="connsiteY82" fmla="*/ 265785 h 1657865"/>
                <a:gd name="connsiteX83" fmla="*/ 139077 w 1447343"/>
                <a:gd name="connsiteY83" fmla="*/ 264206 h 1657865"/>
                <a:gd name="connsiteX84" fmla="*/ 137498 w 1447343"/>
                <a:gd name="connsiteY84" fmla="*/ 284995 h 1657865"/>
                <a:gd name="connsiteX85" fmla="*/ 136577 w 1447343"/>
                <a:gd name="connsiteY85" fmla="*/ 288153 h 1657865"/>
                <a:gd name="connsiteX86" fmla="*/ 103419 w 1447343"/>
                <a:gd name="connsiteY86" fmla="*/ 322889 h 1657865"/>
                <a:gd name="connsiteX87" fmla="*/ 76051 w 1447343"/>
                <a:gd name="connsiteY87" fmla="*/ 339205 h 1657865"/>
                <a:gd name="connsiteX88" fmla="*/ 69999 w 1447343"/>
                <a:gd name="connsiteY88" fmla="*/ 346441 h 1657865"/>
                <a:gd name="connsiteX89" fmla="*/ 62236 w 1447343"/>
                <a:gd name="connsiteY89" fmla="*/ 355652 h 1657865"/>
                <a:gd name="connsiteX90" fmla="*/ 57104 w 1447343"/>
                <a:gd name="connsiteY90" fmla="*/ 361178 h 1657865"/>
                <a:gd name="connsiteX91" fmla="*/ 56973 w 1447343"/>
                <a:gd name="connsiteY91" fmla="*/ 361178 h 1657865"/>
                <a:gd name="connsiteX92" fmla="*/ 36184 w 1447343"/>
                <a:gd name="connsiteY92" fmla="*/ 380125 h 1657865"/>
                <a:gd name="connsiteX93" fmla="*/ 35921 w 1447343"/>
                <a:gd name="connsiteY93" fmla="*/ 393677 h 1657865"/>
                <a:gd name="connsiteX94" fmla="*/ 36710 w 1447343"/>
                <a:gd name="connsiteY94" fmla="*/ 407098 h 1657865"/>
                <a:gd name="connsiteX95" fmla="*/ 22105 w 1447343"/>
                <a:gd name="connsiteY95" fmla="*/ 433282 h 1657865"/>
                <a:gd name="connsiteX96" fmla="*/ 21842 w 1447343"/>
                <a:gd name="connsiteY96" fmla="*/ 433282 h 1657865"/>
                <a:gd name="connsiteX97" fmla="*/ 16710 w 1447343"/>
                <a:gd name="connsiteY97" fmla="*/ 436966 h 1657865"/>
                <a:gd name="connsiteX98" fmla="*/ 0 w 1447343"/>
                <a:gd name="connsiteY98" fmla="*/ 449861 h 1657865"/>
                <a:gd name="connsiteX99" fmla="*/ 18947 w 1447343"/>
                <a:gd name="connsiteY99" fmla="*/ 480649 h 1657865"/>
                <a:gd name="connsiteX100" fmla="*/ 19868 w 1447343"/>
                <a:gd name="connsiteY100" fmla="*/ 482097 h 1657865"/>
                <a:gd name="connsiteX101" fmla="*/ 20395 w 1447343"/>
                <a:gd name="connsiteY101" fmla="*/ 481176 h 1657865"/>
                <a:gd name="connsiteX102" fmla="*/ 25394 w 1447343"/>
                <a:gd name="connsiteY102" fmla="*/ 476834 h 1657865"/>
                <a:gd name="connsiteX103" fmla="*/ 31973 w 1447343"/>
                <a:gd name="connsiteY103" fmla="*/ 477360 h 1657865"/>
                <a:gd name="connsiteX104" fmla="*/ 78025 w 1447343"/>
                <a:gd name="connsiteY104" fmla="*/ 500386 h 1657865"/>
                <a:gd name="connsiteX105" fmla="*/ 82630 w 1447343"/>
                <a:gd name="connsiteY105" fmla="*/ 510123 h 1657865"/>
                <a:gd name="connsiteX106" fmla="*/ 74209 w 1447343"/>
                <a:gd name="connsiteY106" fmla="*/ 516833 h 1657865"/>
                <a:gd name="connsiteX107" fmla="*/ 59341 w 1447343"/>
                <a:gd name="connsiteY107" fmla="*/ 516833 h 1657865"/>
                <a:gd name="connsiteX108" fmla="*/ 37105 w 1447343"/>
                <a:gd name="connsiteY108" fmla="*/ 524991 h 1657865"/>
                <a:gd name="connsiteX109" fmla="*/ 74999 w 1447343"/>
                <a:gd name="connsiteY109" fmla="*/ 540648 h 1657865"/>
                <a:gd name="connsiteX110" fmla="*/ 81578 w 1447343"/>
                <a:gd name="connsiteY110" fmla="*/ 549333 h 1657865"/>
                <a:gd name="connsiteX111" fmla="*/ 74341 w 1447343"/>
                <a:gd name="connsiteY111" fmla="*/ 557490 h 1657865"/>
                <a:gd name="connsiteX112" fmla="*/ 45394 w 1447343"/>
                <a:gd name="connsiteY112" fmla="*/ 567227 h 1657865"/>
                <a:gd name="connsiteX113" fmla="*/ 31578 w 1447343"/>
                <a:gd name="connsiteY113" fmla="*/ 618542 h 1657865"/>
                <a:gd name="connsiteX114" fmla="*/ 31578 w 1447343"/>
                <a:gd name="connsiteY114" fmla="*/ 624200 h 1657865"/>
                <a:gd name="connsiteX115" fmla="*/ 46447 w 1447343"/>
                <a:gd name="connsiteY115" fmla="*/ 638147 h 1657865"/>
                <a:gd name="connsiteX116" fmla="*/ 51841 w 1447343"/>
                <a:gd name="connsiteY116" fmla="*/ 646173 h 1657865"/>
                <a:gd name="connsiteX117" fmla="*/ 51841 w 1447343"/>
                <a:gd name="connsiteY117" fmla="*/ 673278 h 1657865"/>
                <a:gd name="connsiteX118" fmla="*/ 72367 w 1447343"/>
                <a:gd name="connsiteY118" fmla="*/ 693804 h 1657865"/>
                <a:gd name="connsiteX119" fmla="*/ 74867 w 1447343"/>
                <a:gd name="connsiteY119" fmla="*/ 701172 h 1657865"/>
                <a:gd name="connsiteX120" fmla="*/ 69736 w 1447343"/>
                <a:gd name="connsiteY120" fmla="*/ 737355 h 1657865"/>
                <a:gd name="connsiteX121" fmla="*/ 64078 w 1447343"/>
                <a:gd name="connsiteY121" fmla="*/ 744329 h 1657865"/>
                <a:gd name="connsiteX122" fmla="*/ 51973 w 1447343"/>
                <a:gd name="connsiteY122" fmla="*/ 762881 h 1657865"/>
                <a:gd name="connsiteX123" fmla="*/ 81051 w 1447343"/>
                <a:gd name="connsiteY123" fmla="*/ 773276 h 1657865"/>
                <a:gd name="connsiteX124" fmla="*/ 89472 w 1447343"/>
                <a:gd name="connsiteY124" fmla="*/ 778276 h 1657865"/>
                <a:gd name="connsiteX125" fmla="*/ 87762 w 1447343"/>
                <a:gd name="connsiteY125" fmla="*/ 788013 h 1657865"/>
                <a:gd name="connsiteX126" fmla="*/ 62762 w 1447343"/>
                <a:gd name="connsiteY126" fmla="*/ 815512 h 1657865"/>
                <a:gd name="connsiteX127" fmla="*/ 68025 w 1447343"/>
                <a:gd name="connsiteY127" fmla="*/ 843012 h 1657865"/>
                <a:gd name="connsiteX128" fmla="*/ 67894 w 1447343"/>
                <a:gd name="connsiteY128" fmla="*/ 853801 h 1657865"/>
                <a:gd name="connsiteX129" fmla="*/ 54210 w 1447343"/>
                <a:gd name="connsiteY129" fmla="*/ 912352 h 1657865"/>
                <a:gd name="connsiteX130" fmla="*/ 116314 w 1447343"/>
                <a:gd name="connsiteY130" fmla="*/ 970904 h 1657865"/>
                <a:gd name="connsiteX131" fmla="*/ 120393 w 1447343"/>
                <a:gd name="connsiteY131" fmla="*/ 982088 h 1657865"/>
                <a:gd name="connsiteX132" fmla="*/ 109472 w 1447343"/>
                <a:gd name="connsiteY132" fmla="*/ 986693 h 1657865"/>
                <a:gd name="connsiteX133" fmla="*/ 98946 w 1447343"/>
                <a:gd name="connsiteY133" fmla="*/ 982746 h 1657865"/>
                <a:gd name="connsiteX134" fmla="*/ 97104 w 1447343"/>
                <a:gd name="connsiteY134" fmla="*/ 1006167 h 1657865"/>
                <a:gd name="connsiteX135" fmla="*/ 91314 w 1447343"/>
                <a:gd name="connsiteY135" fmla="*/ 1040113 h 1657865"/>
                <a:gd name="connsiteX136" fmla="*/ 86314 w 1447343"/>
                <a:gd name="connsiteY136" fmla="*/ 1062218 h 1657865"/>
                <a:gd name="connsiteX137" fmla="*/ 82630 w 1447343"/>
                <a:gd name="connsiteY137" fmla="*/ 1087876 h 1657865"/>
                <a:gd name="connsiteX138" fmla="*/ 81972 w 1447343"/>
                <a:gd name="connsiteY138" fmla="*/ 1103928 h 1657865"/>
                <a:gd name="connsiteX139" fmla="*/ 99998 w 1447343"/>
                <a:gd name="connsiteY139" fmla="*/ 1110902 h 1657865"/>
                <a:gd name="connsiteX140" fmla="*/ 114472 w 1447343"/>
                <a:gd name="connsiteY140" fmla="*/ 1102086 h 1657865"/>
                <a:gd name="connsiteX141" fmla="*/ 124077 w 1447343"/>
                <a:gd name="connsiteY141" fmla="*/ 1089849 h 1657865"/>
                <a:gd name="connsiteX142" fmla="*/ 130393 w 1447343"/>
                <a:gd name="connsiteY142" fmla="*/ 1085771 h 1657865"/>
                <a:gd name="connsiteX143" fmla="*/ 199602 w 1447343"/>
                <a:gd name="connsiteY143" fmla="*/ 1052218 h 1657865"/>
                <a:gd name="connsiteX144" fmla="*/ 296442 w 1447343"/>
                <a:gd name="connsiteY144" fmla="*/ 980378 h 1657865"/>
                <a:gd name="connsiteX145" fmla="*/ 336705 w 1447343"/>
                <a:gd name="connsiteY145" fmla="*/ 947615 h 1657865"/>
                <a:gd name="connsiteX146" fmla="*/ 376441 w 1447343"/>
                <a:gd name="connsiteY146" fmla="*/ 945510 h 1657865"/>
                <a:gd name="connsiteX147" fmla="*/ 411046 w 1447343"/>
                <a:gd name="connsiteY147" fmla="*/ 947089 h 1657865"/>
                <a:gd name="connsiteX148" fmla="*/ 415256 w 1447343"/>
                <a:gd name="connsiteY148" fmla="*/ 946957 h 1657865"/>
                <a:gd name="connsiteX149" fmla="*/ 455387 w 1447343"/>
                <a:gd name="connsiteY149" fmla="*/ 985641 h 1657865"/>
                <a:gd name="connsiteX150" fmla="*/ 457887 w 1447343"/>
                <a:gd name="connsiteY150" fmla="*/ 992877 h 1657865"/>
                <a:gd name="connsiteX151" fmla="*/ 460650 w 1447343"/>
                <a:gd name="connsiteY151" fmla="*/ 1006693 h 1657865"/>
                <a:gd name="connsiteX152" fmla="*/ 476702 w 1447343"/>
                <a:gd name="connsiteY152" fmla="*/ 1029719 h 1657865"/>
                <a:gd name="connsiteX153" fmla="*/ 516965 w 1447343"/>
                <a:gd name="connsiteY153" fmla="*/ 1030377 h 1657865"/>
                <a:gd name="connsiteX154" fmla="*/ 580516 w 1447343"/>
                <a:gd name="connsiteY154" fmla="*/ 1013535 h 1657865"/>
                <a:gd name="connsiteX155" fmla="*/ 663015 w 1447343"/>
                <a:gd name="connsiteY155" fmla="*/ 1071824 h 1657865"/>
                <a:gd name="connsiteX156" fmla="*/ 692356 w 1447343"/>
                <a:gd name="connsiteY156" fmla="*/ 1098534 h 1657865"/>
                <a:gd name="connsiteX157" fmla="*/ 717882 w 1447343"/>
                <a:gd name="connsiteY157" fmla="*/ 1096955 h 1657865"/>
                <a:gd name="connsiteX158" fmla="*/ 751566 w 1447343"/>
                <a:gd name="connsiteY158" fmla="*/ 1088928 h 1657865"/>
                <a:gd name="connsiteX159" fmla="*/ 807355 w 1447343"/>
                <a:gd name="connsiteY159" fmla="*/ 1098402 h 1657865"/>
                <a:gd name="connsiteX160" fmla="*/ 850906 w 1447343"/>
                <a:gd name="connsiteY160" fmla="*/ 1149980 h 1657865"/>
                <a:gd name="connsiteX161" fmla="*/ 863932 w 1447343"/>
                <a:gd name="connsiteY161" fmla="*/ 1199058 h 1657865"/>
                <a:gd name="connsiteX162" fmla="*/ 863932 w 1447343"/>
                <a:gd name="connsiteY162" fmla="*/ 1203268 h 1657865"/>
                <a:gd name="connsiteX163" fmla="*/ 877485 w 1447343"/>
                <a:gd name="connsiteY163" fmla="*/ 1203268 h 1657865"/>
                <a:gd name="connsiteX164" fmla="*/ 882222 w 1447343"/>
                <a:gd name="connsiteY164" fmla="*/ 1202347 h 1657865"/>
                <a:gd name="connsiteX165" fmla="*/ 939062 w 1447343"/>
                <a:gd name="connsiteY165" fmla="*/ 1190374 h 1657865"/>
                <a:gd name="connsiteX166" fmla="*/ 1006167 w 1447343"/>
                <a:gd name="connsiteY166" fmla="*/ 1201953 h 1657865"/>
                <a:gd name="connsiteX167" fmla="*/ 1010114 w 1447343"/>
                <a:gd name="connsiteY167" fmla="*/ 1203400 h 1657865"/>
                <a:gd name="connsiteX168" fmla="*/ 1014982 w 1447343"/>
                <a:gd name="connsiteY168" fmla="*/ 1204847 h 1657865"/>
                <a:gd name="connsiteX169" fmla="*/ 1015772 w 1447343"/>
                <a:gd name="connsiteY169" fmla="*/ 1205110 h 1657865"/>
                <a:gd name="connsiteX170" fmla="*/ 1073139 w 1447343"/>
                <a:gd name="connsiteY170" fmla="*/ 1231031 h 1657865"/>
                <a:gd name="connsiteX171" fmla="*/ 1087481 w 1447343"/>
                <a:gd name="connsiteY171" fmla="*/ 1240504 h 1657865"/>
                <a:gd name="connsiteX172" fmla="*/ 1118270 w 1447343"/>
                <a:gd name="connsiteY172" fmla="*/ 1281951 h 1657865"/>
                <a:gd name="connsiteX173" fmla="*/ 1089060 w 1447343"/>
                <a:gd name="connsiteY173" fmla="*/ 1329056 h 1657865"/>
                <a:gd name="connsiteX174" fmla="*/ 1075113 w 1447343"/>
                <a:gd name="connsiteY174" fmla="*/ 1358529 h 1657865"/>
                <a:gd name="connsiteX175" fmla="*/ 1067350 w 1447343"/>
                <a:gd name="connsiteY175" fmla="*/ 1363397 h 1657865"/>
                <a:gd name="connsiteX176" fmla="*/ 1055903 w 1447343"/>
                <a:gd name="connsiteY176" fmla="*/ 1363397 h 1657865"/>
                <a:gd name="connsiteX177" fmla="*/ 1057087 w 1447343"/>
                <a:gd name="connsiteY177" fmla="*/ 1371423 h 1657865"/>
                <a:gd name="connsiteX178" fmla="*/ 1057087 w 1447343"/>
                <a:gd name="connsiteY178" fmla="*/ 1373266 h 1657865"/>
                <a:gd name="connsiteX179" fmla="*/ 1054587 w 1447343"/>
                <a:gd name="connsiteY179" fmla="*/ 1411686 h 1657865"/>
                <a:gd name="connsiteX180" fmla="*/ 1048666 w 1447343"/>
                <a:gd name="connsiteY180" fmla="*/ 1419317 h 1657865"/>
                <a:gd name="connsiteX181" fmla="*/ 1010245 w 1447343"/>
                <a:gd name="connsiteY181" fmla="*/ 1432080 h 1657865"/>
                <a:gd name="connsiteX182" fmla="*/ 993404 w 1447343"/>
                <a:gd name="connsiteY182" fmla="*/ 1442606 h 1657865"/>
                <a:gd name="connsiteX183" fmla="*/ 1003272 w 1447343"/>
                <a:gd name="connsiteY183" fmla="*/ 1465895 h 1657865"/>
                <a:gd name="connsiteX184" fmla="*/ 1002482 w 1447343"/>
                <a:gd name="connsiteY184" fmla="*/ 1466553 h 1657865"/>
                <a:gd name="connsiteX185" fmla="*/ 1003272 w 1447343"/>
                <a:gd name="connsiteY185" fmla="*/ 1466159 h 1657865"/>
                <a:gd name="connsiteX186" fmla="*/ 1015377 w 1447343"/>
                <a:gd name="connsiteY186" fmla="*/ 1492211 h 1657865"/>
                <a:gd name="connsiteX187" fmla="*/ 1056692 w 1447343"/>
                <a:gd name="connsiteY187" fmla="*/ 1547999 h 1657865"/>
                <a:gd name="connsiteX188" fmla="*/ 1059455 w 1447343"/>
                <a:gd name="connsiteY188" fmla="*/ 1553525 h 1657865"/>
                <a:gd name="connsiteX189" fmla="*/ 1061955 w 1447343"/>
                <a:gd name="connsiteY189" fmla="*/ 1581683 h 1657865"/>
                <a:gd name="connsiteX190" fmla="*/ 1057218 w 1447343"/>
                <a:gd name="connsiteY190" fmla="*/ 1590235 h 1657865"/>
                <a:gd name="connsiteX191" fmla="*/ 1044192 w 1447343"/>
                <a:gd name="connsiteY191" fmla="*/ 1596683 h 1657865"/>
                <a:gd name="connsiteX192" fmla="*/ 1052087 w 1447343"/>
                <a:gd name="connsiteY192" fmla="*/ 1605498 h 1657865"/>
                <a:gd name="connsiteX193" fmla="*/ 1081823 w 1447343"/>
                <a:gd name="connsiteY193" fmla="*/ 1623919 h 1657865"/>
                <a:gd name="connsiteX194" fmla="*/ 1082218 w 1447343"/>
                <a:gd name="connsiteY194" fmla="*/ 1624182 h 1657865"/>
                <a:gd name="connsiteX195" fmla="*/ 1126691 w 1447343"/>
                <a:gd name="connsiteY195" fmla="*/ 1652208 h 1657865"/>
                <a:gd name="connsiteX196" fmla="*/ 1146690 w 1447343"/>
                <a:gd name="connsiteY196" fmla="*/ 1659445 h 1657865"/>
                <a:gd name="connsiteX197" fmla="*/ 1146954 w 1447343"/>
                <a:gd name="connsiteY197" fmla="*/ 1659445 h 1657865"/>
                <a:gd name="connsiteX198" fmla="*/ 1149322 w 1447343"/>
                <a:gd name="connsiteY198" fmla="*/ 1659576 h 1657865"/>
                <a:gd name="connsiteX199" fmla="*/ 1151164 w 1447343"/>
                <a:gd name="connsiteY199" fmla="*/ 1652076 h 1657865"/>
                <a:gd name="connsiteX200" fmla="*/ 1229847 w 1447343"/>
                <a:gd name="connsiteY200" fmla="*/ 1552341 h 1657865"/>
                <a:gd name="connsiteX201" fmla="*/ 1224058 w 1447343"/>
                <a:gd name="connsiteY201" fmla="*/ 1533131 h 1657865"/>
                <a:gd name="connsiteX202" fmla="*/ 1229847 w 1447343"/>
                <a:gd name="connsiteY202" fmla="*/ 1416159 h 1657865"/>
                <a:gd name="connsiteX203" fmla="*/ 1279715 w 1447343"/>
                <a:gd name="connsiteY203" fmla="*/ 1239715 h 1657865"/>
                <a:gd name="connsiteX204" fmla="*/ 1272083 w 1447343"/>
                <a:gd name="connsiteY204" fmla="*/ 1212874 h 1657865"/>
                <a:gd name="connsiteX205" fmla="*/ 1260636 w 1447343"/>
                <a:gd name="connsiteY205" fmla="*/ 1097744 h 1657865"/>
                <a:gd name="connsiteX206" fmla="*/ 1247215 w 1447343"/>
                <a:gd name="connsiteY206" fmla="*/ 1028666 h 1657865"/>
                <a:gd name="connsiteX207" fmla="*/ 1264452 w 1447343"/>
                <a:gd name="connsiteY207" fmla="*/ 944325 h 1657865"/>
                <a:gd name="connsiteX208" fmla="*/ 1266425 w 1447343"/>
                <a:gd name="connsiteY208" fmla="*/ 788933 h 1657865"/>
                <a:gd name="connsiteX209" fmla="*/ 1297083 w 1447343"/>
                <a:gd name="connsiteY209" fmla="*/ 750513 h 1657865"/>
                <a:gd name="connsiteX210" fmla="*/ 1318135 w 1447343"/>
                <a:gd name="connsiteY210" fmla="*/ 731303 h 1657865"/>
                <a:gd name="connsiteX211" fmla="*/ 1297083 w 1447343"/>
                <a:gd name="connsiteY211" fmla="*/ 715908 h 1657865"/>
                <a:gd name="connsiteX212" fmla="*/ 1308530 w 1447343"/>
                <a:gd name="connsiteY212" fmla="*/ 669857 h 1657865"/>
                <a:gd name="connsiteX213" fmla="*/ 1331556 w 1447343"/>
                <a:gd name="connsiteY213" fmla="*/ 694856 h 1657865"/>
                <a:gd name="connsiteX214" fmla="*/ 1368002 w 1447343"/>
                <a:gd name="connsiteY214" fmla="*/ 731303 h 1657865"/>
                <a:gd name="connsiteX215" fmla="*/ 1421686 w 1447343"/>
                <a:gd name="connsiteY215" fmla="*/ 664199 h 1657865"/>
                <a:gd name="connsiteX216" fmla="*/ 1443528 w 1447343"/>
                <a:gd name="connsiteY216" fmla="*/ 631699 h 1657865"/>
                <a:gd name="connsiteX217" fmla="*/ 1421554 w 1447343"/>
                <a:gd name="connsiteY217" fmla="*/ 614726 h 1657865"/>
                <a:gd name="connsiteX218" fmla="*/ 1380108 w 1447343"/>
                <a:gd name="connsiteY218" fmla="*/ 562358 h 165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447343" h="1657865">
                  <a:moveTo>
                    <a:pt x="1380371" y="562095"/>
                  </a:moveTo>
                  <a:cubicBezTo>
                    <a:pt x="1381555" y="555385"/>
                    <a:pt x="1380897" y="519859"/>
                    <a:pt x="1379713" y="489070"/>
                  </a:cubicBezTo>
                  <a:cubicBezTo>
                    <a:pt x="1379713" y="486834"/>
                    <a:pt x="1380371" y="484597"/>
                    <a:pt x="1381949" y="483018"/>
                  </a:cubicBezTo>
                  <a:lnTo>
                    <a:pt x="1409449" y="452229"/>
                  </a:lnTo>
                  <a:lnTo>
                    <a:pt x="1409449" y="408151"/>
                  </a:lnTo>
                  <a:cubicBezTo>
                    <a:pt x="1399318" y="391835"/>
                    <a:pt x="1387739" y="370651"/>
                    <a:pt x="1389055" y="360915"/>
                  </a:cubicBezTo>
                  <a:lnTo>
                    <a:pt x="1391555" y="343020"/>
                  </a:lnTo>
                  <a:cubicBezTo>
                    <a:pt x="1392212" y="338810"/>
                    <a:pt x="1395897" y="335652"/>
                    <a:pt x="1400107" y="335652"/>
                  </a:cubicBezTo>
                  <a:lnTo>
                    <a:pt x="1427081" y="335652"/>
                  </a:lnTo>
                  <a:lnTo>
                    <a:pt x="1427081" y="289337"/>
                  </a:lnTo>
                  <a:cubicBezTo>
                    <a:pt x="1427081" y="285258"/>
                    <a:pt x="1429975" y="281705"/>
                    <a:pt x="1434054" y="280916"/>
                  </a:cubicBezTo>
                  <a:cubicBezTo>
                    <a:pt x="1442080" y="279337"/>
                    <a:pt x="1451159" y="276442"/>
                    <a:pt x="1454580" y="274469"/>
                  </a:cubicBezTo>
                  <a:cubicBezTo>
                    <a:pt x="1454975" y="269995"/>
                    <a:pt x="1454711" y="260917"/>
                    <a:pt x="1454580" y="254074"/>
                  </a:cubicBezTo>
                  <a:cubicBezTo>
                    <a:pt x="1429185" y="241838"/>
                    <a:pt x="1427081" y="238154"/>
                    <a:pt x="1427212" y="233812"/>
                  </a:cubicBezTo>
                  <a:cubicBezTo>
                    <a:pt x="1426159" y="231180"/>
                    <a:pt x="1422607" y="224470"/>
                    <a:pt x="1419712" y="219733"/>
                  </a:cubicBezTo>
                  <a:cubicBezTo>
                    <a:pt x="1419054" y="218549"/>
                    <a:pt x="1418659" y="217233"/>
                    <a:pt x="1418528" y="215786"/>
                  </a:cubicBezTo>
                  <a:lnTo>
                    <a:pt x="1415238" y="158287"/>
                  </a:lnTo>
                  <a:lnTo>
                    <a:pt x="1405765" y="155655"/>
                  </a:lnTo>
                  <a:cubicBezTo>
                    <a:pt x="1403660" y="155129"/>
                    <a:pt x="1401818" y="153681"/>
                    <a:pt x="1400765" y="151839"/>
                  </a:cubicBezTo>
                  <a:lnTo>
                    <a:pt x="1381160" y="120129"/>
                  </a:lnTo>
                  <a:cubicBezTo>
                    <a:pt x="1381160" y="120129"/>
                    <a:pt x="1381160" y="120129"/>
                    <a:pt x="1381160" y="120129"/>
                  </a:cubicBezTo>
                  <a:lnTo>
                    <a:pt x="1380634" y="119340"/>
                  </a:lnTo>
                  <a:lnTo>
                    <a:pt x="1380634" y="119340"/>
                  </a:lnTo>
                  <a:cubicBezTo>
                    <a:pt x="1380634" y="119340"/>
                    <a:pt x="1380239" y="118550"/>
                    <a:pt x="1380108" y="118024"/>
                  </a:cubicBezTo>
                  <a:lnTo>
                    <a:pt x="1366292" y="71183"/>
                  </a:lnTo>
                  <a:lnTo>
                    <a:pt x="1338003" y="66315"/>
                  </a:lnTo>
                  <a:cubicBezTo>
                    <a:pt x="1335108" y="65788"/>
                    <a:pt x="1332740" y="63946"/>
                    <a:pt x="1331556" y="61315"/>
                  </a:cubicBezTo>
                  <a:lnTo>
                    <a:pt x="1328398" y="54341"/>
                  </a:lnTo>
                  <a:lnTo>
                    <a:pt x="1323793" y="59604"/>
                  </a:lnTo>
                  <a:cubicBezTo>
                    <a:pt x="1321951" y="61709"/>
                    <a:pt x="1319188" y="62762"/>
                    <a:pt x="1316425" y="62499"/>
                  </a:cubicBezTo>
                  <a:cubicBezTo>
                    <a:pt x="1313661" y="62236"/>
                    <a:pt x="1311161" y="60657"/>
                    <a:pt x="1309846" y="58157"/>
                  </a:cubicBezTo>
                  <a:cubicBezTo>
                    <a:pt x="1291819" y="26184"/>
                    <a:pt x="1271952" y="1316"/>
                    <a:pt x="1265899" y="0"/>
                  </a:cubicBezTo>
                  <a:cubicBezTo>
                    <a:pt x="1253136" y="3289"/>
                    <a:pt x="1235505" y="13158"/>
                    <a:pt x="1233400" y="14342"/>
                  </a:cubicBezTo>
                  <a:cubicBezTo>
                    <a:pt x="1231426" y="15526"/>
                    <a:pt x="1228926" y="15789"/>
                    <a:pt x="1226821" y="15131"/>
                  </a:cubicBezTo>
                  <a:lnTo>
                    <a:pt x="1175769" y="921"/>
                  </a:lnTo>
                  <a:lnTo>
                    <a:pt x="1131954" y="39605"/>
                  </a:lnTo>
                  <a:cubicBezTo>
                    <a:pt x="1104060" y="78814"/>
                    <a:pt x="1098928" y="78814"/>
                    <a:pt x="1094850" y="78814"/>
                  </a:cubicBezTo>
                  <a:cubicBezTo>
                    <a:pt x="1091955" y="78814"/>
                    <a:pt x="1069060" y="81841"/>
                    <a:pt x="1048929" y="84604"/>
                  </a:cubicBezTo>
                  <a:cubicBezTo>
                    <a:pt x="1044718" y="116708"/>
                    <a:pt x="1041824" y="123156"/>
                    <a:pt x="1036035" y="124077"/>
                  </a:cubicBezTo>
                  <a:cubicBezTo>
                    <a:pt x="1034982" y="125129"/>
                    <a:pt x="1033666" y="126708"/>
                    <a:pt x="1032745" y="127761"/>
                  </a:cubicBezTo>
                  <a:cubicBezTo>
                    <a:pt x="1028008" y="133287"/>
                    <a:pt x="1024456" y="137234"/>
                    <a:pt x="1019193" y="137234"/>
                  </a:cubicBezTo>
                  <a:cubicBezTo>
                    <a:pt x="1018535" y="137234"/>
                    <a:pt x="1016824" y="137234"/>
                    <a:pt x="1014456" y="137234"/>
                  </a:cubicBezTo>
                  <a:cubicBezTo>
                    <a:pt x="998009" y="136840"/>
                    <a:pt x="988535" y="136840"/>
                    <a:pt x="986430" y="137234"/>
                  </a:cubicBezTo>
                  <a:cubicBezTo>
                    <a:pt x="984720" y="137629"/>
                    <a:pt x="981167" y="137892"/>
                    <a:pt x="975378" y="137892"/>
                  </a:cubicBezTo>
                  <a:cubicBezTo>
                    <a:pt x="969325" y="137892"/>
                    <a:pt x="962220" y="137629"/>
                    <a:pt x="957352" y="137498"/>
                  </a:cubicBezTo>
                  <a:cubicBezTo>
                    <a:pt x="954457" y="137498"/>
                    <a:pt x="951694" y="135787"/>
                    <a:pt x="950247" y="133156"/>
                  </a:cubicBezTo>
                  <a:cubicBezTo>
                    <a:pt x="948799" y="130656"/>
                    <a:pt x="948668" y="127498"/>
                    <a:pt x="949984" y="124866"/>
                  </a:cubicBezTo>
                  <a:lnTo>
                    <a:pt x="965509" y="94735"/>
                  </a:lnTo>
                  <a:lnTo>
                    <a:pt x="966957" y="75657"/>
                  </a:lnTo>
                  <a:lnTo>
                    <a:pt x="921431" y="31842"/>
                  </a:lnTo>
                  <a:lnTo>
                    <a:pt x="884590" y="5394"/>
                  </a:lnTo>
                  <a:cubicBezTo>
                    <a:pt x="870248" y="16184"/>
                    <a:pt x="837091" y="50394"/>
                    <a:pt x="827486" y="72762"/>
                  </a:cubicBezTo>
                  <a:cubicBezTo>
                    <a:pt x="816959" y="97367"/>
                    <a:pt x="801433" y="102893"/>
                    <a:pt x="790249" y="106840"/>
                  </a:cubicBezTo>
                  <a:cubicBezTo>
                    <a:pt x="787618" y="107761"/>
                    <a:pt x="785118" y="108682"/>
                    <a:pt x="783144" y="109603"/>
                  </a:cubicBezTo>
                  <a:cubicBezTo>
                    <a:pt x="773934" y="114208"/>
                    <a:pt x="758276" y="112761"/>
                    <a:pt x="737224" y="110393"/>
                  </a:cubicBezTo>
                  <a:cubicBezTo>
                    <a:pt x="729593" y="109472"/>
                    <a:pt x="722487" y="108682"/>
                    <a:pt x="717882" y="108682"/>
                  </a:cubicBezTo>
                  <a:cubicBezTo>
                    <a:pt x="708935" y="108682"/>
                    <a:pt x="694330" y="124735"/>
                    <a:pt x="688804" y="133813"/>
                  </a:cubicBezTo>
                  <a:cubicBezTo>
                    <a:pt x="683014" y="143155"/>
                    <a:pt x="644463" y="167102"/>
                    <a:pt x="621305" y="159866"/>
                  </a:cubicBezTo>
                  <a:cubicBezTo>
                    <a:pt x="608016" y="155655"/>
                    <a:pt x="600779" y="147234"/>
                    <a:pt x="596042" y="141708"/>
                  </a:cubicBezTo>
                  <a:cubicBezTo>
                    <a:pt x="594858" y="140392"/>
                    <a:pt x="593542" y="138813"/>
                    <a:pt x="592621" y="138024"/>
                  </a:cubicBezTo>
                  <a:cubicBezTo>
                    <a:pt x="591437" y="138024"/>
                    <a:pt x="589858" y="138287"/>
                    <a:pt x="588148" y="138550"/>
                  </a:cubicBezTo>
                  <a:lnTo>
                    <a:pt x="587884" y="138550"/>
                  </a:lnTo>
                  <a:cubicBezTo>
                    <a:pt x="576569" y="139998"/>
                    <a:pt x="557754" y="142366"/>
                    <a:pt x="539333" y="137629"/>
                  </a:cubicBezTo>
                  <a:cubicBezTo>
                    <a:pt x="523675" y="133682"/>
                    <a:pt x="514202" y="123419"/>
                    <a:pt x="508938" y="115130"/>
                  </a:cubicBezTo>
                  <a:cubicBezTo>
                    <a:pt x="499334" y="119340"/>
                    <a:pt x="482360" y="125656"/>
                    <a:pt x="471308" y="124208"/>
                  </a:cubicBezTo>
                  <a:cubicBezTo>
                    <a:pt x="471308" y="124208"/>
                    <a:pt x="471176" y="124208"/>
                    <a:pt x="471045" y="124208"/>
                  </a:cubicBezTo>
                  <a:cubicBezTo>
                    <a:pt x="466834" y="124208"/>
                    <a:pt x="459729" y="140655"/>
                    <a:pt x="457361" y="146050"/>
                  </a:cubicBezTo>
                  <a:lnTo>
                    <a:pt x="457361" y="146313"/>
                  </a:lnTo>
                  <a:cubicBezTo>
                    <a:pt x="455782" y="149603"/>
                    <a:pt x="454466" y="152761"/>
                    <a:pt x="453150" y="155260"/>
                  </a:cubicBezTo>
                  <a:cubicBezTo>
                    <a:pt x="454071" y="157103"/>
                    <a:pt x="459466" y="163550"/>
                    <a:pt x="462097" y="166708"/>
                  </a:cubicBezTo>
                  <a:cubicBezTo>
                    <a:pt x="471308" y="177628"/>
                    <a:pt x="483808" y="192628"/>
                    <a:pt x="488412" y="213417"/>
                  </a:cubicBezTo>
                  <a:cubicBezTo>
                    <a:pt x="494202" y="239733"/>
                    <a:pt x="490518" y="248680"/>
                    <a:pt x="482228" y="255259"/>
                  </a:cubicBezTo>
                  <a:lnTo>
                    <a:pt x="481965" y="255522"/>
                  </a:lnTo>
                  <a:cubicBezTo>
                    <a:pt x="478018" y="264864"/>
                    <a:pt x="457755" y="291705"/>
                    <a:pt x="439729" y="308021"/>
                  </a:cubicBezTo>
                  <a:cubicBezTo>
                    <a:pt x="425388" y="320915"/>
                    <a:pt x="424335" y="323678"/>
                    <a:pt x="421440" y="331178"/>
                  </a:cubicBezTo>
                  <a:cubicBezTo>
                    <a:pt x="420782" y="333020"/>
                    <a:pt x="419861" y="335126"/>
                    <a:pt x="418809" y="337626"/>
                  </a:cubicBezTo>
                  <a:cubicBezTo>
                    <a:pt x="416966" y="342099"/>
                    <a:pt x="413282" y="345257"/>
                    <a:pt x="408677" y="346573"/>
                  </a:cubicBezTo>
                  <a:cubicBezTo>
                    <a:pt x="397756" y="349731"/>
                    <a:pt x="382493" y="341836"/>
                    <a:pt x="373941" y="336573"/>
                  </a:cubicBezTo>
                  <a:lnTo>
                    <a:pt x="334336" y="357231"/>
                  </a:lnTo>
                  <a:cubicBezTo>
                    <a:pt x="321179" y="364467"/>
                    <a:pt x="289206" y="381178"/>
                    <a:pt x="278548" y="381178"/>
                  </a:cubicBezTo>
                  <a:cubicBezTo>
                    <a:pt x="266969" y="381178"/>
                    <a:pt x="223417" y="367230"/>
                    <a:pt x="191444" y="347231"/>
                  </a:cubicBezTo>
                  <a:cubicBezTo>
                    <a:pt x="170129" y="333810"/>
                    <a:pt x="168681" y="310521"/>
                    <a:pt x="167497" y="291837"/>
                  </a:cubicBezTo>
                  <a:cubicBezTo>
                    <a:pt x="166839" y="280653"/>
                    <a:pt x="166181" y="269995"/>
                    <a:pt x="161445" y="265785"/>
                  </a:cubicBezTo>
                  <a:cubicBezTo>
                    <a:pt x="152892" y="258153"/>
                    <a:pt x="143682" y="261574"/>
                    <a:pt x="139077" y="264206"/>
                  </a:cubicBezTo>
                  <a:lnTo>
                    <a:pt x="137498" y="284995"/>
                  </a:lnTo>
                  <a:cubicBezTo>
                    <a:pt x="137498" y="286048"/>
                    <a:pt x="137103" y="287232"/>
                    <a:pt x="136577" y="288153"/>
                  </a:cubicBezTo>
                  <a:cubicBezTo>
                    <a:pt x="135919" y="289337"/>
                    <a:pt x="129866" y="300653"/>
                    <a:pt x="103419" y="322889"/>
                  </a:cubicBezTo>
                  <a:cubicBezTo>
                    <a:pt x="86578" y="337099"/>
                    <a:pt x="80657" y="338810"/>
                    <a:pt x="76051" y="339205"/>
                  </a:cubicBezTo>
                  <a:cubicBezTo>
                    <a:pt x="73288" y="341968"/>
                    <a:pt x="71709" y="344204"/>
                    <a:pt x="69999" y="346441"/>
                  </a:cubicBezTo>
                  <a:cubicBezTo>
                    <a:pt x="68025" y="349073"/>
                    <a:pt x="65788" y="352099"/>
                    <a:pt x="62236" y="355652"/>
                  </a:cubicBezTo>
                  <a:cubicBezTo>
                    <a:pt x="60657" y="357231"/>
                    <a:pt x="58946" y="359073"/>
                    <a:pt x="57104" y="361178"/>
                  </a:cubicBezTo>
                  <a:lnTo>
                    <a:pt x="56973" y="361178"/>
                  </a:lnTo>
                  <a:cubicBezTo>
                    <a:pt x="51184" y="367757"/>
                    <a:pt x="43947" y="375651"/>
                    <a:pt x="36184" y="380125"/>
                  </a:cubicBezTo>
                  <a:cubicBezTo>
                    <a:pt x="34605" y="381046"/>
                    <a:pt x="35394" y="388941"/>
                    <a:pt x="35921" y="393677"/>
                  </a:cubicBezTo>
                  <a:cubicBezTo>
                    <a:pt x="36315" y="397756"/>
                    <a:pt x="36710" y="402361"/>
                    <a:pt x="36710" y="407098"/>
                  </a:cubicBezTo>
                  <a:cubicBezTo>
                    <a:pt x="36710" y="422756"/>
                    <a:pt x="30921" y="427624"/>
                    <a:pt x="22105" y="433282"/>
                  </a:cubicBezTo>
                  <a:lnTo>
                    <a:pt x="21842" y="433282"/>
                  </a:lnTo>
                  <a:cubicBezTo>
                    <a:pt x="20263" y="434466"/>
                    <a:pt x="18552" y="435519"/>
                    <a:pt x="16710" y="436966"/>
                  </a:cubicBezTo>
                  <a:cubicBezTo>
                    <a:pt x="10658" y="441440"/>
                    <a:pt x="3948" y="446834"/>
                    <a:pt x="0" y="449861"/>
                  </a:cubicBezTo>
                  <a:cubicBezTo>
                    <a:pt x="4737" y="457229"/>
                    <a:pt x="12895" y="470255"/>
                    <a:pt x="18947" y="480649"/>
                  </a:cubicBezTo>
                  <a:cubicBezTo>
                    <a:pt x="19210" y="481176"/>
                    <a:pt x="19605" y="481702"/>
                    <a:pt x="19868" y="482097"/>
                  </a:cubicBezTo>
                  <a:cubicBezTo>
                    <a:pt x="20131" y="481702"/>
                    <a:pt x="20263" y="481439"/>
                    <a:pt x="20395" y="481176"/>
                  </a:cubicBezTo>
                  <a:cubicBezTo>
                    <a:pt x="21447" y="479070"/>
                    <a:pt x="23158" y="477623"/>
                    <a:pt x="25394" y="476834"/>
                  </a:cubicBezTo>
                  <a:cubicBezTo>
                    <a:pt x="27631" y="476176"/>
                    <a:pt x="29999" y="476307"/>
                    <a:pt x="31973" y="477360"/>
                  </a:cubicBezTo>
                  <a:lnTo>
                    <a:pt x="78025" y="500386"/>
                  </a:lnTo>
                  <a:cubicBezTo>
                    <a:pt x="81578" y="502228"/>
                    <a:pt x="83551" y="506175"/>
                    <a:pt x="82630" y="510123"/>
                  </a:cubicBezTo>
                  <a:cubicBezTo>
                    <a:pt x="81709" y="514070"/>
                    <a:pt x="78288" y="516833"/>
                    <a:pt x="74209" y="516833"/>
                  </a:cubicBezTo>
                  <a:lnTo>
                    <a:pt x="59341" y="516833"/>
                  </a:lnTo>
                  <a:cubicBezTo>
                    <a:pt x="48157" y="518412"/>
                    <a:pt x="38947" y="522622"/>
                    <a:pt x="37105" y="524991"/>
                  </a:cubicBezTo>
                  <a:cubicBezTo>
                    <a:pt x="40526" y="528807"/>
                    <a:pt x="56841" y="536175"/>
                    <a:pt x="74999" y="540648"/>
                  </a:cubicBezTo>
                  <a:cubicBezTo>
                    <a:pt x="78946" y="541701"/>
                    <a:pt x="81709" y="545254"/>
                    <a:pt x="81578" y="549333"/>
                  </a:cubicBezTo>
                  <a:cubicBezTo>
                    <a:pt x="81446" y="553411"/>
                    <a:pt x="78420" y="556832"/>
                    <a:pt x="74341" y="557490"/>
                  </a:cubicBezTo>
                  <a:cubicBezTo>
                    <a:pt x="74078" y="557490"/>
                    <a:pt x="66183" y="559069"/>
                    <a:pt x="45394" y="567227"/>
                  </a:cubicBezTo>
                  <a:cubicBezTo>
                    <a:pt x="30526" y="573016"/>
                    <a:pt x="31315" y="603805"/>
                    <a:pt x="31578" y="618542"/>
                  </a:cubicBezTo>
                  <a:cubicBezTo>
                    <a:pt x="31578" y="620647"/>
                    <a:pt x="31578" y="622621"/>
                    <a:pt x="31578" y="624200"/>
                  </a:cubicBezTo>
                  <a:cubicBezTo>
                    <a:pt x="31578" y="629857"/>
                    <a:pt x="41315" y="636041"/>
                    <a:pt x="46447" y="638147"/>
                  </a:cubicBezTo>
                  <a:cubicBezTo>
                    <a:pt x="49736" y="639462"/>
                    <a:pt x="51841" y="642620"/>
                    <a:pt x="51841" y="646173"/>
                  </a:cubicBezTo>
                  <a:lnTo>
                    <a:pt x="51841" y="673278"/>
                  </a:lnTo>
                  <a:lnTo>
                    <a:pt x="72367" y="693804"/>
                  </a:lnTo>
                  <a:cubicBezTo>
                    <a:pt x="74341" y="695646"/>
                    <a:pt x="75262" y="698409"/>
                    <a:pt x="74867" y="701172"/>
                  </a:cubicBezTo>
                  <a:lnTo>
                    <a:pt x="69736" y="737355"/>
                  </a:lnTo>
                  <a:cubicBezTo>
                    <a:pt x="69341" y="740513"/>
                    <a:pt x="67104" y="743145"/>
                    <a:pt x="64078" y="744329"/>
                  </a:cubicBezTo>
                  <a:cubicBezTo>
                    <a:pt x="62631" y="744855"/>
                    <a:pt x="50262" y="749987"/>
                    <a:pt x="51973" y="762881"/>
                  </a:cubicBezTo>
                  <a:cubicBezTo>
                    <a:pt x="53552" y="774592"/>
                    <a:pt x="80788" y="773276"/>
                    <a:pt x="81051" y="773276"/>
                  </a:cubicBezTo>
                  <a:cubicBezTo>
                    <a:pt x="84604" y="773013"/>
                    <a:pt x="88025" y="775118"/>
                    <a:pt x="89472" y="778276"/>
                  </a:cubicBezTo>
                  <a:cubicBezTo>
                    <a:pt x="90920" y="781565"/>
                    <a:pt x="90262" y="785381"/>
                    <a:pt x="87762" y="788013"/>
                  </a:cubicBezTo>
                  <a:cubicBezTo>
                    <a:pt x="87762" y="788013"/>
                    <a:pt x="75131" y="800644"/>
                    <a:pt x="62762" y="815512"/>
                  </a:cubicBezTo>
                  <a:cubicBezTo>
                    <a:pt x="54736" y="825117"/>
                    <a:pt x="67894" y="842880"/>
                    <a:pt x="68025" y="843012"/>
                  </a:cubicBezTo>
                  <a:cubicBezTo>
                    <a:pt x="70525" y="846169"/>
                    <a:pt x="70394" y="850774"/>
                    <a:pt x="67894" y="853801"/>
                  </a:cubicBezTo>
                  <a:cubicBezTo>
                    <a:pt x="67631" y="854064"/>
                    <a:pt x="45394" y="881695"/>
                    <a:pt x="54210" y="912352"/>
                  </a:cubicBezTo>
                  <a:cubicBezTo>
                    <a:pt x="63157" y="943668"/>
                    <a:pt x="114077" y="969851"/>
                    <a:pt x="116314" y="970904"/>
                  </a:cubicBezTo>
                  <a:cubicBezTo>
                    <a:pt x="120393" y="973009"/>
                    <a:pt x="122235" y="977878"/>
                    <a:pt x="120393" y="982088"/>
                  </a:cubicBezTo>
                  <a:cubicBezTo>
                    <a:pt x="118551" y="986298"/>
                    <a:pt x="113682" y="988272"/>
                    <a:pt x="109472" y="986693"/>
                  </a:cubicBezTo>
                  <a:lnTo>
                    <a:pt x="98946" y="982746"/>
                  </a:lnTo>
                  <a:cubicBezTo>
                    <a:pt x="97761" y="988404"/>
                    <a:pt x="97367" y="999456"/>
                    <a:pt x="97104" y="1006167"/>
                  </a:cubicBezTo>
                  <a:cubicBezTo>
                    <a:pt x="96446" y="1023271"/>
                    <a:pt x="95919" y="1034061"/>
                    <a:pt x="91314" y="1040113"/>
                  </a:cubicBezTo>
                  <a:cubicBezTo>
                    <a:pt x="88157" y="1044455"/>
                    <a:pt x="87367" y="1052218"/>
                    <a:pt x="86314" y="1062218"/>
                  </a:cubicBezTo>
                  <a:cubicBezTo>
                    <a:pt x="85525" y="1069718"/>
                    <a:pt x="84735" y="1078271"/>
                    <a:pt x="82630" y="1087876"/>
                  </a:cubicBezTo>
                  <a:cubicBezTo>
                    <a:pt x="80788" y="1096428"/>
                    <a:pt x="80525" y="1101560"/>
                    <a:pt x="81972" y="1103928"/>
                  </a:cubicBezTo>
                  <a:cubicBezTo>
                    <a:pt x="84341" y="1107481"/>
                    <a:pt x="95262" y="1109849"/>
                    <a:pt x="99998" y="1110902"/>
                  </a:cubicBezTo>
                  <a:cubicBezTo>
                    <a:pt x="109604" y="1113007"/>
                    <a:pt x="111051" y="1109586"/>
                    <a:pt x="114472" y="1102086"/>
                  </a:cubicBezTo>
                  <a:cubicBezTo>
                    <a:pt x="116577" y="1097612"/>
                    <a:pt x="118814" y="1092481"/>
                    <a:pt x="124077" y="1089849"/>
                  </a:cubicBezTo>
                  <a:cubicBezTo>
                    <a:pt x="125261" y="1089323"/>
                    <a:pt x="127630" y="1087612"/>
                    <a:pt x="130393" y="1085771"/>
                  </a:cubicBezTo>
                  <a:cubicBezTo>
                    <a:pt x="142366" y="1077613"/>
                    <a:pt x="164603" y="1062613"/>
                    <a:pt x="199602" y="1052218"/>
                  </a:cubicBezTo>
                  <a:cubicBezTo>
                    <a:pt x="225523" y="1044587"/>
                    <a:pt x="266574" y="1007482"/>
                    <a:pt x="296442" y="980378"/>
                  </a:cubicBezTo>
                  <a:cubicBezTo>
                    <a:pt x="317232" y="961562"/>
                    <a:pt x="329336" y="950773"/>
                    <a:pt x="336705" y="947615"/>
                  </a:cubicBezTo>
                  <a:cubicBezTo>
                    <a:pt x="348942" y="942352"/>
                    <a:pt x="361704" y="943799"/>
                    <a:pt x="376441" y="945510"/>
                  </a:cubicBezTo>
                  <a:cubicBezTo>
                    <a:pt x="386835" y="946694"/>
                    <a:pt x="398414" y="948010"/>
                    <a:pt x="411046" y="947089"/>
                  </a:cubicBezTo>
                  <a:cubicBezTo>
                    <a:pt x="412493" y="947089"/>
                    <a:pt x="413809" y="946957"/>
                    <a:pt x="415256" y="946957"/>
                  </a:cubicBezTo>
                  <a:cubicBezTo>
                    <a:pt x="443413" y="946957"/>
                    <a:pt x="451176" y="971957"/>
                    <a:pt x="455387" y="985641"/>
                  </a:cubicBezTo>
                  <a:cubicBezTo>
                    <a:pt x="456308" y="988535"/>
                    <a:pt x="457229" y="991430"/>
                    <a:pt x="457887" y="992877"/>
                  </a:cubicBezTo>
                  <a:cubicBezTo>
                    <a:pt x="460124" y="997483"/>
                    <a:pt x="460387" y="1002088"/>
                    <a:pt x="460650" y="1006693"/>
                  </a:cubicBezTo>
                  <a:cubicBezTo>
                    <a:pt x="461176" y="1015772"/>
                    <a:pt x="461571" y="1022877"/>
                    <a:pt x="476702" y="1029719"/>
                  </a:cubicBezTo>
                  <a:cubicBezTo>
                    <a:pt x="501307" y="1040903"/>
                    <a:pt x="511044" y="1034324"/>
                    <a:pt x="516965" y="1030377"/>
                  </a:cubicBezTo>
                  <a:cubicBezTo>
                    <a:pt x="522886" y="1026429"/>
                    <a:pt x="544859" y="1013535"/>
                    <a:pt x="580516" y="1013535"/>
                  </a:cubicBezTo>
                  <a:cubicBezTo>
                    <a:pt x="604331" y="1013535"/>
                    <a:pt x="635515" y="1044455"/>
                    <a:pt x="663015" y="1071824"/>
                  </a:cubicBezTo>
                  <a:cubicBezTo>
                    <a:pt x="675120" y="1083797"/>
                    <a:pt x="686304" y="1094981"/>
                    <a:pt x="692356" y="1098534"/>
                  </a:cubicBezTo>
                  <a:cubicBezTo>
                    <a:pt x="700383" y="1103270"/>
                    <a:pt x="705646" y="1101560"/>
                    <a:pt x="717882" y="1096955"/>
                  </a:cubicBezTo>
                  <a:cubicBezTo>
                    <a:pt x="726566" y="1093665"/>
                    <a:pt x="737356" y="1089586"/>
                    <a:pt x="751566" y="1088928"/>
                  </a:cubicBezTo>
                  <a:cubicBezTo>
                    <a:pt x="784197" y="1087481"/>
                    <a:pt x="798539" y="1093270"/>
                    <a:pt x="807355" y="1098402"/>
                  </a:cubicBezTo>
                  <a:cubicBezTo>
                    <a:pt x="815380" y="1103007"/>
                    <a:pt x="838012" y="1132743"/>
                    <a:pt x="850906" y="1149980"/>
                  </a:cubicBezTo>
                  <a:cubicBezTo>
                    <a:pt x="851564" y="1150901"/>
                    <a:pt x="868406" y="1173795"/>
                    <a:pt x="863932" y="1199058"/>
                  </a:cubicBezTo>
                  <a:cubicBezTo>
                    <a:pt x="863406" y="1201953"/>
                    <a:pt x="863932" y="1203005"/>
                    <a:pt x="863932" y="1203268"/>
                  </a:cubicBezTo>
                  <a:cubicBezTo>
                    <a:pt x="865643" y="1204847"/>
                    <a:pt x="872879" y="1204453"/>
                    <a:pt x="877485" y="1203268"/>
                  </a:cubicBezTo>
                  <a:cubicBezTo>
                    <a:pt x="877748" y="1203268"/>
                    <a:pt x="879458" y="1202874"/>
                    <a:pt x="882222" y="1202347"/>
                  </a:cubicBezTo>
                  <a:cubicBezTo>
                    <a:pt x="892748" y="1200242"/>
                    <a:pt x="920905" y="1194453"/>
                    <a:pt x="939062" y="1190374"/>
                  </a:cubicBezTo>
                  <a:cubicBezTo>
                    <a:pt x="961694" y="1185374"/>
                    <a:pt x="992878" y="1196953"/>
                    <a:pt x="1006167" y="1201953"/>
                  </a:cubicBezTo>
                  <a:cubicBezTo>
                    <a:pt x="1007877" y="1202611"/>
                    <a:pt x="1009193" y="1203137"/>
                    <a:pt x="1010114" y="1203400"/>
                  </a:cubicBezTo>
                  <a:cubicBezTo>
                    <a:pt x="1011167" y="1203795"/>
                    <a:pt x="1012877" y="1204190"/>
                    <a:pt x="1014982" y="1204847"/>
                  </a:cubicBezTo>
                  <a:lnTo>
                    <a:pt x="1015772" y="1205110"/>
                  </a:lnTo>
                  <a:cubicBezTo>
                    <a:pt x="1029456" y="1208926"/>
                    <a:pt x="1058008" y="1216821"/>
                    <a:pt x="1073139" y="1231031"/>
                  </a:cubicBezTo>
                  <a:cubicBezTo>
                    <a:pt x="1077481" y="1235110"/>
                    <a:pt x="1082350" y="1237741"/>
                    <a:pt x="1087481" y="1240504"/>
                  </a:cubicBezTo>
                  <a:cubicBezTo>
                    <a:pt x="1099981" y="1247347"/>
                    <a:pt x="1114060" y="1254978"/>
                    <a:pt x="1118270" y="1281951"/>
                  </a:cubicBezTo>
                  <a:cubicBezTo>
                    <a:pt x="1122480" y="1309319"/>
                    <a:pt x="1106033" y="1324187"/>
                    <a:pt x="1089060" y="1329056"/>
                  </a:cubicBezTo>
                  <a:lnTo>
                    <a:pt x="1075113" y="1358529"/>
                  </a:lnTo>
                  <a:cubicBezTo>
                    <a:pt x="1073666" y="1361555"/>
                    <a:pt x="1070639" y="1363397"/>
                    <a:pt x="1067350" y="1363397"/>
                  </a:cubicBezTo>
                  <a:lnTo>
                    <a:pt x="1055903" y="1363397"/>
                  </a:lnTo>
                  <a:lnTo>
                    <a:pt x="1057087" y="1371423"/>
                  </a:lnTo>
                  <a:cubicBezTo>
                    <a:pt x="1057087" y="1371423"/>
                    <a:pt x="1057087" y="1372608"/>
                    <a:pt x="1057087" y="1373266"/>
                  </a:cubicBezTo>
                  <a:lnTo>
                    <a:pt x="1054587" y="1411686"/>
                  </a:lnTo>
                  <a:cubicBezTo>
                    <a:pt x="1054324" y="1415238"/>
                    <a:pt x="1052087" y="1418133"/>
                    <a:pt x="1048666" y="1419317"/>
                  </a:cubicBezTo>
                  <a:lnTo>
                    <a:pt x="1010245" y="1432080"/>
                  </a:lnTo>
                  <a:cubicBezTo>
                    <a:pt x="1007614" y="1433265"/>
                    <a:pt x="998798" y="1437212"/>
                    <a:pt x="993404" y="1442606"/>
                  </a:cubicBezTo>
                  <a:cubicBezTo>
                    <a:pt x="993141" y="1445501"/>
                    <a:pt x="999193" y="1457738"/>
                    <a:pt x="1003272" y="1465895"/>
                  </a:cubicBezTo>
                  <a:lnTo>
                    <a:pt x="1002482" y="1466553"/>
                  </a:lnTo>
                  <a:lnTo>
                    <a:pt x="1003272" y="1466159"/>
                  </a:lnTo>
                  <a:cubicBezTo>
                    <a:pt x="1007088" y="1473790"/>
                    <a:pt x="1011298" y="1482474"/>
                    <a:pt x="1015377" y="1492211"/>
                  </a:cubicBezTo>
                  <a:cubicBezTo>
                    <a:pt x="1027219" y="1520500"/>
                    <a:pt x="1056429" y="1547736"/>
                    <a:pt x="1056692" y="1547999"/>
                  </a:cubicBezTo>
                  <a:cubicBezTo>
                    <a:pt x="1058271" y="1549447"/>
                    <a:pt x="1059324" y="1551420"/>
                    <a:pt x="1059455" y="1553525"/>
                  </a:cubicBezTo>
                  <a:lnTo>
                    <a:pt x="1061955" y="1581683"/>
                  </a:lnTo>
                  <a:cubicBezTo>
                    <a:pt x="1062350" y="1585235"/>
                    <a:pt x="1060376" y="1588525"/>
                    <a:pt x="1057218" y="1590235"/>
                  </a:cubicBezTo>
                  <a:lnTo>
                    <a:pt x="1044192" y="1596683"/>
                  </a:lnTo>
                  <a:cubicBezTo>
                    <a:pt x="1046692" y="1601025"/>
                    <a:pt x="1049455" y="1604183"/>
                    <a:pt x="1052087" y="1605498"/>
                  </a:cubicBezTo>
                  <a:cubicBezTo>
                    <a:pt x="1057613" y="1608261"/>
                    <a:pt x="1068271" y="1615103"/>
                    <a:pt x="1081823" y="1623919"/>
                  </a:cubicBezTo>
                  <a:lnTo>
                    <a:pt x="1082218" y="1624182"/>
                  </a:lnTo>
                  <a:cubicBezTo>
                    <a:pt x="1095244" y="1632603"/>
                    <a:pt x="1111428" y="1643129"/>
                    <a:pt x="1126691" y="1652208"/>
                  </a:cubicBezTo>
                  <a:cubicBezTo>
                    <a:pt x="1141822" y="1661287"/>
                    <a:pt x="1146559" y="1659445"/>
                    <a:pt x="1146690" y="1659445"/>
                  </a:cubicBezTo>
                  <a:lnTo>
                    <a:pt x="1146954" y="1659445"/>
                  </a:lnTo>
                  <a:cubicBezTo>
                    <a:pt x="1146954" y="1659445"/>
                    <a:pt x="1149322" y="1659576"/>
                    <a:pt x="1149322" y="1659576"/>
                  </a:cubicBezTo>
                  <a:cubicBezTo>
                    <a:pt x="1149849" y="1657076"/>
                    <a:pt x="1150506" y="1654576"/>
                    <a:pt x="1151164" y="1652076"/>
                  </a:cubicBezTo>
                  <a:cubicBezTo>
                    <a:pt x="1164585" y="1600235"/>
                    <a:pt x="1220242" y="1561947"/>
                    <a:pt x="1229847" y="1552341"/>
                  </a:cubicBezTo>
                  <a:cubicBezTo>
                    <a:pt x="1239452" y="1542736"/>
                    <a:pt x="1231821" y="1538921"/>
                    <a:pt x="1224058" y="1533131"/>
                  </a:cubicBezTo>
                  <a:cubicBezTo>
                    <a:pt x="1216426" y="1527342"/>
                    <a:pt x="1218268" y="1477474"/>
                    <a:pt x="1229847" y="1416159"/>
                  </a:cubicBezTo>
                  <a:cubicBezTo>
                    <a:pt x="1241426" y="1354845"/>
                    <a:pt x="1270109" y="1254978"/>
                    <a:pt x="1279715" y="1239715"/>
                  </a:cubicBezTo>
                  <a:cubicBezTo>
                    <a:pt x="1289320" y="1224452"/>
                    <a:pt x="1281688" y="1224321"/>
                    <a:pt x="1272083" y="1212874"/>
                  </a:cubicBezTo>
                  <a:cubicBezTo>
                    <a:pt x="1262478" y="1201426"/>
                    <a:pt x="1260636" y="1161032"/>
                    <a:pt x="1260636" y="1097744"/>
                  </a:cubicBezTo>
                  <a:cubicBezTo>
                    <a:pt x="1260636" y="1034456"/>
                    <a:pt x="1251031" y="1053666"/>
                    <a:pt x="1247215" y="1028666"/>
                  </a:cubicBezTo>
                  <a:cubicBezTo>
                    <a:pt x="1243399" y="1003667"/>
                    <a:pt x="1262610" y="980772"/>
                    <a:pt x="1264452" y="944325"/>
                  </a:cubicBezTo>
                  <a:cubicBezTo>
                    <a:pt x="1266425" y="907879"/>
                    <a:pt x="1256820" y="831170"/>
                    <a:pt x="1266425" y="788933"/>
                  </a:cubicBezTo>
                  <a:cubicBezTo>
                    <a:pt x="1276030" y="746698"/>
                    <a:pt x="1297083" y="750513"/>
                    <a:pt x="1297083" y="750513"/>
                  </a:cubicBezTo>
                  <a:lnTo>
                    <a:pt x="1318135" y="731303"/>
                  </a:lnTo>
                  <a:cubicBezTo>
                    <a:pt x="1318135" y="731303"/>
                    <a:pt x="1308530" y="725514"/>
                    <a:pt x="1297083" y="715908"/>
                  </a:cubicBezTo>
                  <a:cubicBezTo>
                    <a:pt x="1285636" y="706303"/>
                    <a:pt x="1308530" y="669857"/>
                    <a:pt x="1308530" y="669857"/>
                  </a:cubicBezTo>
                  <a:cubicBezTo>
                    <a:pt x="1308530" y="669857"/>
                    <a:pt x="1318135" y="679462"/>
                    <a:pt x="1331556" y="694856"/>
                  </a:cubicBezTo>
                  <a:cubicBezTo>
                    <a:pt x="1344976" y="710251"/>
                    <a:pt x="1368002" y="731303"/>
                    <a:pt x="1368002" y="731303"/>
                  </a:cubicBezTo>
                  <a:cubicBezTo>
                    <a:pt x="1368002" y="731303"/>
                    <a:pt x="1377608" y="723672"/>
                    <a:pt x="1421686" y="664199"/>
                  </a:cubicBezTo>
                  <a:cubicBezTo>
                    <a:pt x="1429054" y="654199"/>
                    <a:pt x="1436291" y="643278"/>
                    <a:pt x="1443528" y="631699"/>
                  </a:cubicBezTo>
                  <a:lnTo>
                    <a:pt x="1421554" y="614726"/>
                  </a:lnTo>
                  <a:cubicBezTo>
                    <a:pt x="1378397" y="576306"/>
                    <a:pt x="1377081" y="568148"/>
                    <a:pt x="1380108" y="562358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a Livre: Forma 60">
              <a:extLst>
                <a:ext uri="{FF2B5EF4-FFF2-40B4-BE49-F238E27FC236}">
                  <a16:creationId xmlns:a16="http://schemas.microsoft.com/office/drawing/2014/main" id="{51FBCFD2-2C23-E084-9367-CB9023D8A0A4}"/>
                </a:ext>
              </a:extLst>
            </p:cNvPr>
            <p:cNvSpPr/>
            <p:nvPr/>
          </p:nvSpPr>
          <p:spPr>
            <a:xfrm>
              <a:off x="6485269" y="6306795"/>
              <a:ext cx="631568" cy="394730"/>
            </a:xfrm>
            <a:custGeom>
              <a:avLst/>
              <a:gdLst>
                <a:gd name="connsiteX0" fmla="*/ 533280 w 631567"/>
                <a:gd name="connsiteY0" fmla="*/ 73288 h 394729"/>
                <a:gd name="connsiteX1" fmla="*/ 522096 w 631567"/>
                <a:gd name="connsiteY1" fmla="*/ 66841 h 394729"/>
                <a:gd name="connsiteX2" fmla="*/ 503544 w 631567"/>
                <a:gd name="connsiteY2" fmla="*/ 66841 h 394729"/>
                <a:gd name="connsiteX3" fmla="*/ 497097 w 631567"/>
                <a:gd name="connsiteY3" fmla="*/ 63946 h 394729"/>
                <a:gd name="connsiteX4" fmla="*/ 494991 w 631567"/>
                <a:gd name="connsiteY4" fmla="*/ 57104 h 394729"/>
                <a:gd name="connsiteX5" fmla="*/ 497623 w 631567"/>
                <a:gd name="connsiteY5" fmla="*/ 5000 h 394729"/>
                <a:gd name="connsiteX6" fmla="*/ 483149 w 631567"/>
                <a:gd name="connsiteY6" fmla="*/ 0 h 394729"/>
                <a:gd name="connsiteX7" fmla="*/ 462624 w 631567"/>
                <a:gd name="connsiteY7" fmla="*/ 31052 h 394729"/>
                <a:gd name="connsiteX8" fmla="*/ 453282 w 631567"/>
                <a:gd name="connsiteY8" fmla="*/ 29736 h 394729"/>
                <a:gd name="connsiteX9" fmla="*/ 453282 w 631567"/>
                <a:gd name="connsiteY9" fmla="*/ 28684 h 394729"/>
                <a:gd name="connsiteX10" fmla="*/ 453018 w 631567"/>
                <a:gd name="connsiteY10" fmla="*/ 29605 h 394729"/>
                <a:gd name="connsiteX11" fmla="*/ 449203 w 631567"/>
                <a:gd name="connsiteY11" fmla="*/ 28947 h 394729"/>
                <a:gd name="connsiteX12" fmla="*/ 449203 w 631567"/>
                <a:gd name="connsiteY12" fmla="*/ 30131 h 394729"/>
                <a:gd name="connsiteX13" fmla="*/ 438545 w 631567"/>
                <a:gd name="connsiteY13" fmla="*/ 71578 h 394729"/>
                <a:gd name="connsiteX14" fmla="*/ 423545 w 631567"/>
                <a:gd name="connsiteY14" fmla="*/ 113024 h 394729"/>
                <a:gd name="connsiteX15" fmla="*/ 423545 w 631567"/>
                <a:gd name="connsiteY15" fmla="*/ 113288 h 394729"/>
                <a:gd name="connsiteX16" fmla="*/ 394862 w 631567"/>
                <a:gd name="connsiteY16" fmla="*/ 177497 h 394729"/>
                <a:gd name="connsiteX17" fmla="*/ 329336 w 631567"/>
                <a:gd name="connsiteY17" fmla="*/ 210391 h 394729"/>
                <a:gd name="connsiteX18" fmla="*/ 327889 w 631567"/>
                <a:gd name="connsiteY18" fmla="*/ 210917 h 394729"/>
                <a:gd name="connsiteX19" fmla="*/ 302363 w 631567"/>
                <a:gd name="connsiteY19" fmla="*/ 217365 h 394729"/>
                <a:gd name="connsiteX20" fmla="*/ 279995 w 631567"/>
                <a:gd name="connsiteY20" fmla="*/ 239338 h 394729"/>
                <a:gd name="connsiteX21" fmla="*/ 265259 w 631567"/>
                <a:gd name="connsiteY21" fmla="*/ 231312 h 394729"/>
                <a:gd name="connsiteX22" fmla="*/ 249864 w 631567"/>
                <a:gd name="connsiteY22" fmla="*/ 224075 h 394729"/>
                <a:gd name="connsiteX23" fmla="*/ 247627 w 631567"/>
                <a:gd name="connsiteY23" fmla="*/ 224075 h 394729"/>
                <a:gd name="connsiteX24" fmla="*/ 175918 w 631567"/>
                <a:gd name="connsiteY24" fmla="*/ 235522 h 394729"/>
                <a:gd name="connsiteX25" fmla="*/ 175128 w 631567"/>
                <a:gd name="connsiteY25" fmla="*/ 235522 h 394729"/>
                <a:gd name="connsiteX26" fmla="*/ 154208 w 631567"/>
                <a:gd name="connsiteY26" fmla="*/ 239601 h 394729"/>
                <a:gd name="connsiteX27" fmla="*/ 84604 w 631567"/>
                <a:gd name="connsiteY27" fmla="*/ 263285 h 394729"/>
                <a:gd name="connsiteX28" fmla="*/ 64736 w 631567"/>
                <a:gd name="connsiteY28" fmla="*/ 271048 h 394729"/>
                <a:gd name="connsiteX29" fmla="*/ 64341 w 631567"/>
                <a:gd name="connsiteY29" fmla="*/ 271048 h 394729"/>
                <a:gd name="connsiteX30" fmla="*/ 29342 w 631567"/>
                <a:gd name="connsiteY30" fmla="*/ 282890 h 394729"/>
                <a:gd name="connsiteX31" fmla="*/ 0 w 631567"/>
                <a:gd name="connsiteY31" fmla="*/ 288153 h 394729"/>
                <a:gd name="connsiteX32" fmla="*/ 11316 w 631567"/>
                <a:gd name="connsiteY32" fmla="*/ 307758 h 394729"/>
                <a:gd name="connsiteX33" fmla="*/ 31578 w 631567"/>
                <a:gd name="connsiteY33" fmla="*/ 309337 h 394729"/>
                <a:gd name="connsiteX34" fmla="*/ 53552 w 631567"/>
                <a:gd name="connsiteY34" fmla="*/ 296574 h 394729"/>
                <a:gd name="connsiteX35" fmla="*/ 62104 w 631567"/>
                <a:gd name="connsiteY35" fmla="*/ 296574 h 394729"/>
                <a:gd name="connsiteX36" fmla="*/ 97104 w 631567"/>
                <a:gd name="connsiteY36" fmla="*/ 313547 h 394729"/>
                <a:gd name="connsiteX37" fmla="*/ 107104 w 631567"/>
                <a:gd name="connsiteY37" fmla="*/ 322231 h 394729"/>
                <a:gd name="connsiteX38" fmla="*/ 104077 w 631567"/>
                <a:gd name="connsiteY38" fmla="*/ 343810 h 394729"/>
                <a:gd name="connsiteX39" fmla="*/ 103682 w 631567"/>
                <a:gd name="connsiteY39" fmla="*/ 344599 h 394729"/>
                <a:gd name="connsiteX40" fmla="*/ 102761 w 631567"/>
                <a:gd name="connsiteY40" fmla="*/ 346968 h 394729"/>
                <a:gd name="connsiteX41" fmla="*/ 69341 w 631567"/>
                <a:gd name="connsiteY41" fmla="*/ 387230 h 394729"/>
                <a:gd name="connsiteX42" fmla="*/ 73288 w 631567"/>
                <a:gd name="connsiteY42" fmla="*/ 387756 h 394729"/>
                <a:gd name="connsiteX43" fmla="*/ 100130 w 631567"/>
                <a:gd name="connsiteY43" fmla="*/ 407362 h 394729"/>
                <a:gd name="connsiteX44" fmla="*/ 132761 w 631567"/>
                <a:gd name="connsiteY44" fmla="*/ 380125 h 394729"/>
                <a:gd name="connsiteX45" fmla="*/ 192234 w 631567"/>
                <a:gd name="connsiteY45" fmla="*/ 405125 h 394729"/>
                <a:gd name="connsiteX46" fmla="*/ 255522 w 631567"/>
                <a:gd name="connsiteY46" fmla="*/ 395519 h 394729"/>
                <a:gd name="connsiteX47" fmla="*/ 251706 w 631567"/>
                <a:gd name="connsiteY47" fmla="*/ 351442 h 394729"/>
                <a:gd name="connsiteX48" fmla="*/ 282364 w 631567"/>
                <a:gd name="connsiteY48" fmla="*/ 341836 h 394729"/>
                <a:gd name="connsiteX49" fmla="*/ 274732 w 631567"/>
                <a:gd name="connsiteY49" fmla="*/ 351442 h 394729"/>
                <a:gd name="connsiteX50" fmla="*/ 286179 w 631567"/>
                <a:gd name="connsiteY50" fmla="*/ 384072 h 394729"/>
                <a:gd name="connsiteX51" fmla="*/ 384072 w 631567"/>
                <a:gd name="connsiteY51" fmla="*/ 384072 h 394729"/>
                <a:gd name="connsiteX52" fmla="*/ 416703 w 631567"/>
                <a:gd name="connsiteY52" fmla="*/ 368678 h 394729"/>
                <a:gd name="connsiteX53" fmla="*/ 462755 w 631567"/>
                <a:gd name="connsiteY53" fmla="*/ 368678 h 394729"/>
                <a:gd name="connsiteX54" fmla="*/ 464729 w 631567"/>
                <a:gd name="connsiteY54" fmla="*/ 318810 h 394729"/>
                <a:gd name="connsiteX55" fmla="*/ 543412 w 631567"/>
                <a:gd name="connsiteY55" fmla="*/ 247890 h 394729"/>
                <a:gd name="connsiteX56" fmla="*/ 620121 w 631567"/>
                <a:gd name="connsiteY56" fmla="*/ 217233 h 394729"/>
                <a:gd name="connsiteX57" fmla="*/ 612490 w 631567"/>
                <a:gd name="connsiteY57" fmla="*/ 117498 h 394729"/>
                <a:gd name="connsiteX58" fmla="*/ 629726 w 631567"/>
                <a:gd name="connsiteY58" fmla="*/ 100261 h 394729"/>
                <a:gd name="connsiteX59" fmla="*/ 633673 w 631567"/>
                <a:gd name="connsiteY59" fmla="*/ 97235 h 394729"/>
                <a:gd name="connsiteX60" fmla="*/ 593279 w 631567"/>
                <a:gd name="connsiteY60" fmla="*/ 85262 h 394729"/>
                <a:gd name="connsiteX61" fmla="*/ 533412 w 631567"/>
                <a:gd name="connsiteY61" fmla="*/ 73815 h 3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31567" h="394729">
                  <a:moveTo>
                    <a:pt x="533280" y="73288"/>
                  </a:moveTo>
                  <a:cubicBezTo>
                    <a:pt x="531964" y="71972"/>
                    <a:pt x="527096" y="69209"/>
                    <a:pt x="522096" y="66841"/>
                  </a:cubicBezTo>
                  <a:lnTo>
                    <a:pt x="503544" y="66841"/>
                  </a:lnTo>
                  <a:cubicBezTo>
                    <a:pt x="501044" y="66841"/>
                    <a:pt x="498675" y="65788"/>
                    <a:pt x="497097" y="63946"/>
                  </a:cubicBezTo>
                  <a:cubicBezTo>
                    <a:pt x="495518" y="62104"/>
                    <a:pt x="494728" y="59604"/>
                    <a:pt x="494991" y="57104"/>
                  </a:cubicBezTo>
                  <a:cubicBezTo>
                    <a:pt x="497623" y="37631"/>
                    <a:pt x="499334" y="12632"/>
                    <a:pt x="497623" y="5000"/>
                  </a:cubicBezTo>
                  <a:cubicBezTo>
                    <a:pt x="493412" y="3289"/>
                    <a:pt x="487097" y="1316"/>
                    <a:pt x="483149" y="0"/>
                  </a:cubicBezTo>
                  <a:cubicBezTo>
                    <a:pt x="475649" y="31052"/>
                    <a:pt x="466571" y="31052"/>
                    <a:pt x="462624" y="31052"/>
                  </a:cubicBezTo>
                  <a:cubicBezTo>
                    <a:pt x="459466" y="31052"/>
                    <a:pt x="456308" y="30394"/>
                    <a:pt x="453282" y="29736"/>
                  </a:cubicBezTo>
                  <a:lnTo>
                    <a:pt x="453282" y="28684"/>
                  </a:lnTo>
                  <a:cubicBezTo>
                    <a:pt x="453282" y="28684"/>
                    <a:pt x="453018" y="29605"/>
                    <a:pt x="453018" y="29605"/>
                  </a:cubicBezTo>
                  <a:cubicBezTo>
                    <a:pt x="451966" y="29342"/>
                    <a:pt x="450519" y="29079"/>
                    <a:pt x="449203" y="28947"/>
                  </a:cubicBezTo>
                  <a:cubicBezTo>
                    <a:pt x="449203" y="29342"/>
                    <a:pt x="449203" y="29736"/>
                    <a:pt x="449203" y="30131"/>
                  </a:cubicBezTo>
                  <a:cubicBezTo>
                    <a:pt x="449598" y="37894"/>
                    <a:pt x="448939" y="45921"/>
                    <a:pt x="438545" y="71578"/>
                  </a:cubicBezTo>
                  <a:cubicBezTo>
                    <a:pt x="433808" y="83288"/>
                    <a:pt x="428545" y="98419"/>
                    <a:pt x="423545" y="113024"/>
                  </a:cubicBezTo>
                  <a:lnTo>
                    <a:pt x="423545" y="113288"/>
                  </a:lnTo>
                  <a:cubicBezTo>
                    <a:pt x="410782" y="150129"/>
                    <a:pt x="403151" y="171181"/>
                    <a:pt x="394862" y="177497"/>
                  </a:cubicBezTo>
                  <a:cubicBezTo>
                    <a:pt x="384467" y="185260"/>
                    <a:pt x="338415" y="206312"/>
                    <a:pt x="329336" y="210391"/>
                  </a:cubicBezTo>
                  <a:cubicBezTo>
                    <a:pt x="328810" y="210654"/>
                    <a:pt x="328416" y="210786"/>
                    <a:pt x="327889" y="210917"/>
                  </a:cubicBezTo>
                  <a:lnTo>
                    <a:pt x="302363" y="217365"/>
                  </a:lnTo>
                  <a:cubicBezTo>
                    <a:pt x="299863" y="226575"/>
                    <a:pt x="293547" y="241049"/>
                    <a:pt x="279995" y="239338"/>
                  </a:cubicBezTo>
                  <a:cubicBezTo>
                    <a:pt x="273022" y="238417"/>
                    <a:pt x="268680" y="234470"/>
                    <a:pt x="265259" y="231312"/>
                  </a:cubicBezTo>
                  <a:cubicBezTo>
                    <a:pt x="261443" y="227759"/>
                    <a:pt x="258022" y="224601"/>
                    <a:pt x="249864" y="224075"/>
                  </a:cubicBezTo>
                  <a:cubicBezTo>
                    <a:pt x="249206" y="224075"/>
                    <a:pt x="248417" y="224075"/>
                    <a:pt x="247627" y="224075"/>
                  </a:cubicBezTo>
                  <a:cubicBezTo>
                    <a:pt x="233286" y="224075"/>
                    <a:pt x="197628" y="231180"/>
                    <a:pt x="175918" y="235522"/>
                  </a:cubicBezTo>
                  <a:lnTo>
                    <a:pt x="175128" y="235522"/>
                  </a:lnTo>
                  <a:cubicBezTo>
                    <a:pt x="164866" y="237759"/>
                    <a:pt x="157497" y="239206"/>
                    <a:pt x="154208" y="239601"/>
                  </a:cubicBezTo>
                  <a:cubicBezTo>
                    <a:pt x="147234" y="240391"/>
                    <a:pt x="123814" y="248417"/>
                    <a:pt x="84604" y="263285"/>
                  </a:cubicBezTo>
                  <a:cubicBezTo>
                    <a:pt x="76972" y="266180"/>
                    <a:pt x="70394" y="268811"/>
                    <a:pt x="64736" y="271048"/>
                  </a:cubicBezTo>
                  <a:lnTo>
                    <a:pt x="64341" y="271048"/>
                  </a:lnTo>
                  <a:cubicBezTo>
                    <a:pt x="49736" y="276969"/>
                    <a:pt x="40131" y="280916"/>
                    <a:pt x="29342" y="282890"/>
                  </a:cubicBezTo>
                  <a:lnTo>
                    <a:pt x="0" y="288153"/>
                  </a:lnTo>
                  <a:cubicBezTo>
                    <a:pt x="4211" y="294732"/>
                    <a:pt x="9079" y="302626"/>
                    <a:pt x="11316" y="307758"/>
                  </a:cubicBezTo>
                  <a:cubicBezTo>
                    <a:pt x="13158" y="308942"/>
                    <a:pt x="22105" y="309995"/>
                    <a:pt x="31578" y="309337"/>
                  </a:cubicBezTo>
                  <a:lnTo>
                    <a:pt x="53552" y="296574"/>
                  </a:lnTo>
                  <a:cubicBezTo>
                    <a:pt x="56183" y="295126"/>
                    <a:pt x="59473" y="294995"/>
                    <a:pt x="62104" y="296574"/>
                  </a:cubicBezTo>
                  <a:cubicBezTo>
                    <a:pt x="64604" y="298021"/>
                    <a:pt x="86972" y="310126"/>
                    <a:pt x="97104" y="313547"/>
                  </a:cubicBezTo>
                  <a:cubicBezTo>
                    <a:pt x="103156" y="315521"/>
                    <a:pt x="105919" y="319337"/>
                    <a:pt x="107104" y="322231"/>
                  </a:cubicBezTo>
                  <a:cubicBezTo>
                    <a:pt x="110393" y="329863"/>
                    <a:pt x="106577" y="338284"/>
                    <a:pt x="104077" y="343810"/>
                  </a:cubicBezTo>
                  <a:lnTo>
                    <a:pt x="103682" y="344599"/>
                  </a:lnTo>
                  <a:cubicBezTo>
                    <a:pt x="103288" y="345520"/>
                    <a:pt x="102893" y="346310"/>
                    <a:pt x="102761" y="346968"/>
                  </a:cubicBezTo>
                  <a:cubicBezTo>
                    <a:pt x="102235" y="349073"/>
                    <a:pt x="101051" y="353415"/>
                    <a:pt x="69341" y="387230"/>
                  </a:cubicBezTo>
                  <a:cubicBezTo>
                    <a:pt x="70525" y="387362"/>
                    <a:pt x="71841" y="387493"/>
                    <a:pt x="73288" y="387756"/>
                  </a:cubicBezTo>
                  <a:cubicBezTo>
                    <a:pt x="88683" y="389730"/>
                    <a:pt x="84735" y="408809"/>
                    <a:pt x="100130" y="407362"/>
                  </a:cubicBezTo>
                  <a:cubicBezTo>
                    <a:pt x="115524" y="405914"/>
                    <a:pt x="107761" y="397362"/>
                    <a:pt x="132761" y="380125"/>
                  </a:cubicBezTo>
                  <a:cubicBezTo>
                    <a:pt x="157761" y="362889"/>
                    <a:pt x="173023" y="397362"/>
                    <a:pt x="192234" y="405125"/>
                  </a:cubicBezTo>
                  <a:cubicBezTo>
                    <a:pt x="211444" y="412756"/>
                    <a:pt x="240127" y="399335"/>
                    <a:pt x="255522" y="395519"/>
                  </a:cubicBezTo>
                  <a:cubicBezTo>
                    <a:pt x="270916" y="391704"/>
                    <a:pt x="251706" y="366704"/>
                    <a:pt x="251706" y="351442"/>
                  </a:cubicBezTo>
                  <a:cubicBezTo>
                    <a:pt x="251706" y="336179"/>
                    <a:pt x="268943" y="336047"/>
                    <a:pt x="282364" y="341836"/>
                  </a:cubicBezTo>
                  <a:cubicBezTo>
                    <a:pt x="295784" y="347626"/>
                    <a:pt x="282364" y="341836"/>
                    <a:pt x="274732" y="351442"/>
                  </a:cubicBezTo>
                  <a:cubicBezTo>
                    <a:pt x="267101" y="361046"/>
                    <a:pt x="278548" y="382099"/>
                    <a:pt x="286179" y="384072"/>
                  </a:cubicBezTo>
                  <a:cubicBezTo>
                    <a:pt x="293811" y="386046"/>
                    <a:pt x="361046" y="386046"/>
                    <a:pt x="384072" y="384072"/>
                  </a:cubicBezTo>
                  <a:cubicBezTo>
                    <a:pt x="407098" y="382099"/>
                    <a:pt x="407098" y="378283"/>
                    <a:pt x="416703" y="368678"/>
                  </a:cubicBezTo>
                  <a:cubicBezTo>
                    <a:pt x="426308" y="359073"/>
                    <a:pt x="449334" y="372493"/>
                    <a:pt x="462755" y="368678"/>
                  </a:cubicBezTo>
                  <a:cubicBezTo>
                    <a:pt x="476176" y="364862"/>
                    <a:pt x="464729" y="343678"/>
                    <a:pt x="464729" y="318810"/>
                  </a:cubicBezTo>
                  <a:cubicBezTo>
                    <a:pt x="464729" y="293942"/>
                    <a:pt x="518412" y="266969"/>
                    <a:pt x="543412" y="247890"/>
                  </a:cubicBezTo>
                  <a:cubicBezTo>
                    <a:pt x="568411" y="228812"/>
                    <a:pt x="597095" y="242101"/>
                    <a:pt x="620121" y="217233"/>
                  </a:cubicBezTo>
                  <a:cubicBezTo>
                    <a:pt x="643147" y="192234"/>
                    <a:pt x="616305" y="125130"/>
                    <a:pt x="612490" y="117498"/>
                  </a:cubicBezTo>
                  <a:cubicBezTo>
                    <a:pt x="608674" y="109867"/>
                    <a:pt x="618279" y="102104"/>
                    <a:pt x="629726" y="100261"/>
                  </a:cubicBezTo>
                  <a:cubicBezTo>
                    <a:pt x="631305" y="99998"/>
                    <a:pt x="632621" y="98946"/>
                    <a:pt x="633673" y="97235"/>
                  </a:cubicBezTo>
                  <a:cubicBezTo>
                    <a:pt x="621042" y="92235"/>
                    <a:pt x="600911" y="85262"/>
                    <a:pt x="593279" y="85262"/>
                  </a:cubicBezTo>
                  <a:cubicBezTo>
                    <a:pt x="589990" y="85262"/>
                    <a:pt x="541701" y="82104"/>
                    <a:pt x="533412" y="73815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a Livre: Forma 61">
              <a:extLst>
                <a:ext uri="{FF2B5EF4-FFF2-40B4-BE49-F238E27FC236}">
                  <a16:creationId xmlns:a16="http://schemas.microsoft.com/office/drawing/2014/main" id="{43DC5060-E9EA-8DF1-7FE7-E23042728C13}"/>
                </a:ext>
              </a:extLst>
            </p:cNvPr>
            <p:cNvSpPr/>
            <p:nvPr/>
          </p:nvSpPr>
          <p:spPr>
            <a:xfrm>
              <a:off x="7584987" y="4253278"/>
              <a:ext cx="486834" cy="249996"/>
            </a:xfrm>
            <a:custGeom>
              <a:avLst/>
              <a:gdLst>
                <a:gd name="connsiteX0" fmla="*/ 370520 w 486833"/>
                <a:gd name="connsiteY0" fmla="*/ 132 h 249995"/>
                <a:gd name="connsiteX1" fmla="*/ 277232 w 486833"/>
                <a:gd name="connsiteY1" fmla="*/ 74604 h 249995"/>
                <a:gd name="connsiteX2" fmla="*/ 216575 w 486833"/>
                <a:gd name="connsiteY2" fmla="*/ 75262 h 249995"/>
                <a:gd name="connsiteX3" fmla="*/ 215523 w 486833"/>
                <a:gd name="connsiteY3" fmla="*/ 75262 h 249995"/>
                <a:gd name="connsiteX4" fmla="*/ 211707 w 486833"/>
                <a:gd name="connsiteY4" fmla="*/ 74867 h 249995"/>
                <a:gd name="connsiteX5" fmla="*/ 187891 w 486833"/>
                <a:gd name="connsiteY5" fmla="*/ 72893 h 249995"/>
                <a:gd name="connsiteX6" fmla="*/ 184602 w 486833"/>
                <a:gd name="connsiteY6" fmla="*/ 71841 h 249995"/>
                <a:gd name="connsiteX7" fmla="*/ 104998 w 486833"/>
                <a:gd name="connsiteY7" fmla="*/ 27763 h 249995"/>
                <a:gd name="connsiteX8" fmla="*/ 75788 w 486833"/>
                <a:gd name="connsiteY8" fmla="*/ 11316 h 249995"/>
                <a:gd name="connsiteX9" fmla="*/ 24605 w 486833"/>
                <a:gd name="connsiteY9" fmla="*/ 41315 h 249995"/>
                <a:gd name="connsiteX10" fmla="*/ 0 w 486833"/>
                <a:gd name="connsiteY10" fmla="*/ 69341 h 249995"/>
                <a:gd name="connsiteX11" fmla="*/ 14473 w 486833"/>
                <a:gd name="connsiteY11" fmla="*/ 92762 h 249995"/>
                <a:gd name="connsiteX12" fmla="*/ 39210 w 486833"/>
                <a:gd name="connsiteY12" fmla="*/ 99472 h 249995"/>
                <a:gd name="connsiteX13" fmla="*/ 40262 w 486833"/>
                <a:gd name="connsiteY13" fmla="*/ 99867 h 249995"/>
                <a:gd name="connsiteX14" fmla="*/ 124866 w 486833"/>
                <a:gd name="connsiteY14" fmla="*/ 136445 h 249995"/>
                <a:gd name="connsiteX15" fmla="*/ 136971 w 486833"/>
                <a:gd name="connsiteY15" fmla="*/ 142498 h 249995"/>
                <a:gd name="connsiteX16" fmla="*/ 137234 w 486833"/>
                <a:gd name="connsiteY16" fmla="*/ 142498 h 249995"/>
                <a:gd name="connsiteX17" fmla="*/ 202496 w 486833"/>
                <a:gd name="connsiteY17" fmla="*/ 177102 h 249995"/>
                <a:gd name="connsiteX18" fmla="*/ 296573 w 486833"/>
                <a:gd name="connsiteY18" fmla="*/ 255127 h 249995"/>
                <a:gd name="connsiteX19" fmla="*/ 312495 w 486833"/>
                <a:gd name="connsiteY19" fmla="*/ 244601 h 249995"/>
                <a:gd name="connsiteX20" fmla="*/ 369993 w 486833"/>
                <a:gd name="connsiteY20" fmla="*/ 165918 h 249995"/>
                <a:gd name="connsiteX21" fmla="*/ 396835 w 486833"/>
                <a:gd name="connsiteY21" fmla="*/ 123682 h 249995"/>
                <a:gd name="connsiteX22" fmla="*/ 491307 w 486833"/>
                <a:gd name="connsiteY22" fmla="*/ 5395 h 249995"/>
                <a:gd name="connsiteX23" fmla="*/ 455387 w 486833"/>
                <a:gd name="connsiteY23" fmla="*/ 0 h 249995"/>
                <a:gd name="connsiteX24" fmla="*/ 370520 w 486833"/>
                <a:gd name="connsiteY24" fmla="*/ 0 h 2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6833" h="249995">
                  <a:moveTo>
                    <a:pt x="370520" y="132"/>
                  </a:moveTo>
                  <a:cubicBezTo>
                    <a:pt x="352888" y="16710"/>
                    <a:pt x="295389" y="69867"/>
                    <a:pt x="277232" y="74604"/>
                  </a:cubicBezTo>
                  <a:cubicBezTo>
                    <a:pt x="260916" y="78946"/>
                    <a:pt x="229864" y="76314"/>
                    <a:pt x="216575" y="75262"/>
                  </a:cubicBezTo>
                  <a:lnTo>
                    <a:pt x="215523" y="75262"/>
                  </a:lnTo>
                  <a:cubicBezTo>
                    <a:pt x="213680" y="74999"/>
                    <a:pt x="212233" y="74867"/>
                    <a:pt x="211707" y="74867"/>
                  </a:cubicBezTo>
                  <a:cubicBezTo>
                    <a:pt x="207891" y="74867"/>
                    <a:pt x="192497" y="73420"/>
                    <a:pt x="187891" y="72893"/>
                  </a:cubicBezTo>
                  <a:cubicBezTo>
                    <a:pt x="186707" y="72893"/>
                    <a:pt x="185523" y="72367"/>
                    <a:pt x="184602" y="71841"/>
                  </a:cubicBezTo>
                  <a:lnTo>
                    <a:pt x="104998" y="27763"/>
                  </a:lnTo>
                  <a:cubicBezTo>
                    <a:pt x="94604" y="21579"/>
                    <a:pt x="81446" y="14079"/>
                    <a:pt x="75788" y="11316"/>
                  </a:cubicBezTo>
                  <a:cubicBezTo>
                    <a:pt x="67762" y="15526"/>
                    <a:pt x="44210" y="29473"/>
                    <a:pt x="24605" y="41315"/>
                  </a:cubicBezTo>
                  <a:lnTo>
                    <a:pt x="0" y="69341"/>
                  </a:lnTo>
                  <a:lnTo>
                    <a:pt x="14473" y="92762"/>
                  </a:lnTo>
                  <a:lnTo>
                    <a:pt x="39210" y="99472"/>
                  </a:lnTo>
                  <a:cubicBezTo>
                    <a:pt x="39210" y="99472"/>
                    <a:pt x="39868" y="99735"/>
                    <a:pt x="40262" y="99867"/>
                  </a:cubicBezTo>
                  <a:cubicBezTo>
                    <a:pt x="76841" y="115130"/>
                    <a:pt x="121050" y="133945"/>
                    <a:pt x="124866" y="136445"/>
                  </a:cubicBezTo>
                  <a:cubicBezTo>
                    <a:pt x="125787" y="136971"/>
                    <a:pt x="131708" y="139998"/>
                    <a:pt x="136971" y="142498"/>
                  </a:cubicBezTo>
                  <a:lnTo>
                    <a:pt x="137234" y="142498"/>
                  </a:lnTo>
                  <a:cubicBezTo>
                    <a:pt x="153944" y="150787"/>
                    <a:pt x="181707" y="164471"/>
                    <a:pt x="202496" y="177102"/>
                  </a:cubicBezTo>
                  <a:cubicBezTo>
                    <a:pt x="228943" y="193286"/>
                    <a:pt x="282890" y="242364"/>
                    <a:pt x="296573" y="255127"/>
                  </a:cubicBezTo>
                  <a:cubicBezTo>
                    <a:pt x="301705" y="252496"/>
                    <a:pt x="306968" y="249075"/>
                    <a:pt x="312495" y="244601"/>
                  </a:cubicBezTo>
                  <a:cubicBezTo>
                    <a:pt x="354731" y="210128"/>
                    <a:pt x="343152" y="187102"/>
                    <a:pt x="369993" y="165918"/>
                  </a:cubicBezTo>
                  <a:cubicBezTo>
                    <a:pt x="396835" y="144866"/>
                    <a:pt x="383414" y="140919"/>
                    <a:pt x="396835" y="123682"/>
                  </a:cubicBezTo>
                  <a:cubicBezTo>
                    <a:pt x="408151" y="109209"/>
                    <a:pt x="439598" y="98682"/>
                    <a:pt x="491307" y="5395"/>
                  </a:cubicBezTo>
                  <a:cubicBezTo>
                    <a:pt x="484070" y="3158"/>
                    <a:pt x="471176" y="0"/>
                    <a:pt x="455387" y="0"/>
                  </a:cubicBezTo>
                  <a:lnTo>
                    <a:pt x="370520" y="0"/>
                  </a:ln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a Livre: Forma 62">
              <a:extLst>
                <a:ext uri="{FF2B5EF4-FFF2-40B4-BE49-F238E27FC236}">
                  <a16:creationId xmlns:a16="http://schemas.microsoft.com/office/drawing/2014/main" id="{0A8F4705-2050-D97E-51D5-F3DD0D678E40}"/>
                </a:ext>
              </a:extLst>
            </p:cNvPr>
            <p:cNvSpPr/>
            <p:nvPr/>
          </p:nvSpPr>
          <p:spPr>
            <a:xfrm>
              <a:off x="7583013" y="4369197"/>
              <a:ext cx="276311" cy="447361"/>
            </a:xfrm>
            <a:custGeom>
              <a:avLst/>
              <a:gdLst>
                <a:gd name="connsiteX0" fmla="*/ 131708 w 276310"/>
                <a:gd name="connsiteY0" fmla="*/ 42236 h 447360"/>
                <a:gd name="connsiteX1" fmla="*/ 117235 w 276310"/>
                <a:gd name="connsiteY1" fmla="*/ 34868 h 447360"/>
                <a:gd name="connsiteX2" fmla="*/ 36052 w 276310"/>
                <a:gd name="connsiteY2" fmla="*/ 0 h 447360"/>
                <a:gd name="connsiteX3" fmla="*/ 35658 w 276310"/>
                <a:gd name="connsiteY3" fmla="*/ 0 h 447360"/>
                <a:gd name="connsiteX4" fmla="*/ 38421 w 276310"/>
                <a:gd name="connsiteY4" fmla="*/ 49473 h 447360"/>
                <a:gd name="connsiteX5" fmla="*/ 46447 w 276310"/>
                <a:gd name="connsiteY5" fmla="*/ 65394 h 447360"/>
                <a:gd name="connsiteX6" fmla="*/ 69341 w 276310"/>
                <a:gd name="connsiteY6" fmla="*/ 77367 h 447360"/>
                <a:gd name="connsiteX7" fmla="*/ 74341 w 276310"/>
                <a:gd name="connsiteY7" fmla="*/ 84735 h 447360"/>
                <a:gd name="connsiteX8" fmla="*/ 74209 w 276310"/>
                <a:gd name="connsiteY8" fmla="*/ 116314 h 447360"/>
                <a:gd name="connsiteX9" fmla="*/ 47236 w 276310"/>
                <a:gd name="connsiteY9" fmla="*/ 133024 h 447360"/>
                <a:gd name="connsiteX10" fmla="*/ 47236 w 276310"/>
                <a:gd name="connsiteY10" fmla="*/ 181049 h 447360"/>
                <a:gd name="connsiteX11" fmla="*/ 38552 w 276310"/>
                <a:gd name="connsiteY11" fmla="*/ 189734 h 447360"/>
                <a:gd name="connsiteX12" fmla="*/ 10526 w 276310"/>
                <a:gd name="connsiteY12" fmla="*/ 189734 h 447360"/>
                <a:gd name="connsiteX13" fmla="*/ 9079 w 276310"/>
                <a:gd name="connsiteY13" fmla="*/ 200260 h 447360"/>
                <a:gd name="connsiteX14" fmla="*/ 28289 w 276310"/>
                <a:gd name="connsiteY14" fmla="*/ 237891 h 447360"/>
                <a:gd name="connsiteX15" fmla="*/ 29605 w 276310"/>
                <a:gd name="connsiteY15" fmla="*/ 242496 h 447360"/>
                <a:gd name="connsiteX16" fmla="*/ 29605 w 276310"/>
                <a:gd name="connsiteY16" fmla="*/ 292363 h 447360"/>
                <a:gd name="connsiteX17" fmla="*/ 27368 w 276310"/>
                <a:gd name="connsiteY17" fmla="*/ 298153 h 447360"/>
                <a:gd name="connsiteX18" fmla="*/ 0 w 276310"/>
                <a:gd name="connsiteY18" fmla="*/ 328810 h 447360"/>
                <a:gd name="connsiteX19" fmla="*/ 0 w 276310"/>
                <a:gd name="connsiteY19" fmla="*/ 402361 h 447360"/>
                <a:gd name="connsiteX20" fmla="*/ 35526 w 276310"/>
                <a:gd name="connsiteY20" fmla="*/ 438150 h 447360"/>
                <a:gd name="connsiteX21" fmla="*/ 55394 w 276310"/>
                <a:gd name="connsiteY21" fmla="*/ 453545 h 447360"/>
                <a:gd name="connsiteX22" fmla="*/ 174208 w 276310"/>
                <a:gd name="connsiteY22" fmla="*/ 241969 h 447360"/>
                <a:gd name="connsiteX23" fmla="*/ 280785 w 276310"/>
                <a:gd name="connsiteY23" fmla="*/ 146576 h 447360"/>
                <a:gd name="connsiteX24" fmla="*/ 195260 w 276310"/>
                <a:gd name="connsiteY24" fmla="*/ 76051 h 447360"/>
                <a:gd name="connsiteX25" fmla="*/ 131445 w 276310"/>
                <a:gd name="connsiteY25" fmla="*/ 42368 h 44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6310" h="447360">
                  <a:moveTo>
                    <a:pt x="131708" y="42236"/>
                  </a:moveTo>
                  <a:cubicBezTo>
                    <a:pt x="122104" y="37499"/>
                    <a:pt x="118814" y="35920"/>
                    <a:pt x="117235" y="34868"/>
                  </a:cubicBezTo>
                  <a:cubicBezTo>
                    <a:pt x="113551" y="32763"/>
                    <a:pt x="67499" y="13289"/>
                    <a:pt x="36052" y="0"/>
                  </a:cubicBezTo>
                  <a:lnTo>
                    <a:pt x="35658" y="0"/>
                  </a:lnTo>
                  <a:cubicBezTo>
                    <a:pt x="35658" y="0"/>
                    <a:pt x="38421" y="49473"/>
                    <a:pt x="38421" y="49473"/>
                  </a:cubicBezTo>
                  <a:cubicBezTo>
                    <a:pt x="42631" y="56710"/>
                    <a:pt x="45262" y="61973"/>
                    <a:pt x="46447" y="65394"/>
                  </a:cubicBezTo>
                  <a:cubicBezTo>
                    <a:pt x="50526" y="68025"/>
                    <a:pt x="61183" y="73420"/>
                    <a:pt x="69341" y="77367"/>
                  </a:cubicBezTo>
                  <a:cubicBezTo>
                    <a:pt x="72236" y="78683"/>
                    <a:pt x="74078" y="81577"/>
                    <a:pt x="74341" y="84735"/>
                  </a:cubicBezTo>
                  <a:cubicBezTo>
                    <a:pt x="74604" y="88814"/>
                    <a:pt x="75657" y="109209"/>
                    <a:pt x="74209" y="116314"/>
                  </a:cubicBezTo>
                  <a:cubicBezTo>
                    <a:pt x="73683" y="119208"/>
                    <a:pt x="72104" y="126972"/>
                    <a:pt x="47236" y="133024"/>
                  </a:cubicBezTo>
                  <a:lnTo>
                    <a:pt x="47236" y="181049"/>
                  </a:lnTo>
                  <a:cubicBezTo>
                    <a:pt x="47236" y="185786"/>
                    <a:pt x="43421" y="189734"/>
                    <a:pt x="38552" y="189734"/>
                  </a:cubicBezTo>
                  <a:lnTo>
                    <a:pt x="10526" y="189734"/>
                  </a:lnTo>
                  <a:lnTo>
                    <a:pt x="9079" y="200260"/>
                  </a:lnTo>
                  <a:cubicBezTo>
                    <a:pt x="9079" y="204075"/>
                    <a:pt x="18289" y="222101"/>
                    <a:pt x="28289" y="237891"/>
                  </a:cubicBezTo>
                  <a:cubicBezTo>
                    <a:pt x="29210" y="239338"/>
                    <a:pt x="29605" y="240917"/>
                    <a:pt x="29605" y="242496"/>
                  </a:cubicBezTo>
                  <a:lnTo>
                    <a:pt x="29605" y="292363"/>
                  </a:lnTo>
                  <a:cubicBezTo>
                    <a:pt x="29605" y="294469"/>
                    <a:pt x="28815" y="296574"/>
                    <a:pt x="27368" y="298153"/>
                  </a:cubicBezTo>
                  <a:lnTo>
                    <a:pt x="0" y="328810"/>
                  </a:lnTo>
                  <a:cubicBezTo>
                    <a:pt x="1579" y="368546"/>
                    <a:pt x="1579" y="393283"/>
                    <a:pt x="0" y="402361"/>
                  </a:cubicBezTo>
                  <a:cubicBezTo>
                    <a:pt x="4079" y="408546"/>
                    <a:pt x="21447" y="425651"/>
                    <a:pt x="35526" y="438150"/>
                  </a:cubicBezTo>
                  <a:lnTo>
                    <a:pt x="55394" y="453545"/>
                  </a:lnTo>
                  <a:cubicBezTo>
                    <a:pt x="88025" y="398019"/>
                    <a:pt x="121708" y="326705"/>
                    <a:pt x="174208" y="241969"/>
                  </a:cubicBezTo>
                  <a:cubicBezTo>
                    <a:pt x="223944" y="161839"/>
                    <a:pt x="252759" y="156313"/>
                    <a:pt x="280785" y="146576"/>
                  </a:cubicBezTo>
                  <a:cubicBezTo>
                    <a:pt x="261838" y="129208"/>
                    <a:pt x="217365" y="89472"/>
                    <a:pt x="195260" y="76051"/>
                  </a:cubicBezTo>
                  <a:cubicBezTo>
                    <a:pt x="175260" y="63815"/>
                    <a:pt x="147761" y="50394"/>
                    <a:pt x="131445" y="42368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a Livre: Forma 63">
              <a:extLst>
                <a:ext uri="{FF2B5EF4-FFF2-40B4-BE49-F238E27FC236}">
                  <a16:creationId xmlns:a16="http://schemas.microsoft.com/office/drawing/2014/main" id="{001D6BC7-C545-248F-3195-1CA2BF64E9BA}"/>
                </a:ext>
              </a:extLst>
            </p:cNvPr>
            <p:cNvSpPr/>
            <p:nvPr/>
          </p:nvSpPr>
          <p:spPr>
            <a:xfrm>
              <a:off x="7084996" y="3983941"/>
              <a:ext cx="1052613" cy="342099"/>
            </a:xfrm>
            <a:custGeom>
              <a:avLst/>
              <a:gdLst>
                <a:gd name="connsiteX0" fmla="*/ 989720 w 1052613"/>
                <a:gd name="connsiteY0" fmla="*/ 33552 h 342099"/>
                <a:gd name="connsiteX1" fmla="*/ 968799 w 1052613"/>
                <a:gd name="connsiteY1" fmla="*/ 42631 h 342099"/>
                <a:gd name="connsiteX2" fmla="*/ 954325 w 1052613"/>
                <a:gd name="connsiteY2" fmla="*/ 49341 h 342099"/>
                <a:gd name="connsiteX3" fmla="*/ 953010 w 1052613"/>
                <a:gd name="connsiteY3" fmla="*/ 50920 h 342099"/>
                <a:gd name="connsiteX4" fmla="*/ 927878 w 1052613"/>
                <a:gd name="connsiteY4" fmla="*/ 73420 h 342099"/>
                <a:gd name="connsiteX5" fmla="*/ 897484 w 1052613"/>
                <a:gd name="connsiteY5" fmla="*/ 73157 h 342099"/>
                <a:gd name="connsiteX6" fmla="*/ 845511 w 1052613"/>
                <a:gd name="connsiteY6" fmla="*/ 72893 h 342099"/>
                <a:gd name="connsiteX7" fmla="*/ 817222 w 1052613"/>
                <a:gd name="connsiteY7" fmla="*/ 81446 h 342099"/>
                <a:gd name="connsiteX8" fmla="*/ 788670 w 1052613"/>
                <a:gd name="connsiteY8" fmla="*/ 89604 h 342099"/>
                <a:gd name="connsiteX9" fmla="*/ 744197 w 1052613"/>
                <a:gd name="connsiteY9" fmla="*/ 132629 h 342099"/>
                <a:gd name="connsiteX10" fmla="*/ 736040 w 1052613"/>
                <a:gd name="connsiteY10" fmla="*/ 137761 h 342099"/>
                <a:gd name="connsiteX11" fmla="*/ 675909 w 1052613"/>
                <a:gd name="connsiteY11" fmla="*/ 168813 h 342099"/>
                <a:gd name="connsiteX12" fmla="*/ 669988 w 1052613"/>
                <a:gd name="connsiteY12" fmla="*/ 167366 h 342099"/>
                <a:gd name="connsiteX13" fmla="*/ 655120 w 1052613"/>
                <a:gd name="connsiteY13" fmla="*/ 116314 h 342099"/>
                <a:gd name="connsiteX14" fmla="*/ 650383 w 1052613"/>
                <a:gd name="connsiteY14" fmla="*/ 67367 h 342099"/>
                <a:gd name="connsiteX15" fmla="*/ 650778 w 1052613"/>
                <a:gd name="connsiteY15" fmla="*/ 64472 h 342099"/>
                <a:gd name="connsiteX16" fmla="*/ 662620 w 1052613"/>
                <a:gd name="connsiteY16" fmla="*/ 38157 h 342099"/>
                <a:gd name="connsiteX17" fmla="*/ 682488 w 1052613"/>
                <a:gd name="connsiteY17" fmla="*/ 20131 h 342099"/>
                <a:gd name="connsiteX18" fmla="*/ 674856 w 1052613"/>
                <a:gd name="connsiteY18" fmla="*/ 7500 h 342099"/>
                <a:gd name="connsiteX19" fmla="*/ 659199 w 1052613"/>
                <a:gd name="connsiteY19" fmla="*/ 0 h 342099"/>
                <a:gd name="connsiteX20" fmla="*/ 602226 w 1052613"/>
                <a:gd name="connsiteY20" fmla="*/ 33026 h 342099"/>
                <a:gd name="connsiteX21" fmla="*/ 526833 w 1052613"/>
                <a:gd name="connsiteY21" fmla="*/ 88025 h 342099"/>
                <a:gd name="connsiteX22" fmla="*/ 508412 w 1052613"/>
                <a:gd name="connsiteY22" fmla="*/ 110261 h 342099"/>
                <a:gd name="connsiteX23" fmla="*/ 474860 w 1052613"/>
                <a:gd name="connsiteY23" fmla="*/ 106445 h 342099"/>
                <a:gd name="connsiteX24" fmla="*/ 460913 w 1052613"/>
                <a:gd name="connsiteY24" fmla="*/ 70525 h 342099"/>
                <a:gd name="connsiteX25" fmla="*/ 454597 w 1052613"/>
                <a:gd name="connsiteY25" fmla="*/ 69209 h 342099"/>
                <a:gd name="connsiteX26" fmla="*/ 434861 w 1052613"/>
                <a:gd name="connsiteY26" fmla="*/ 76972 h 342099"/>
                <a:gd name="connsiteX27" fmla="*/ 427361 w 1052613"/>
                <a:gd name="connsiteY27" fmla="*/ 76446 h 342099"/>
                <a:gd name="connsiteX28" fmla="*/ 409203 w 1052613"/>
                <a:gd name="connsiteY28" fmla="*/ 65920 h 342099"/>
                <a:gd name="connsiteX29" fmla="*/ 407493 w 1052613"/>
                <a:gd name="connsiteY29" fmla="*/ 64472 h 342099"/>
                <a:gd name="connsiteX30" fmla="*/ 364336 w 1052613"/>
                <a:gd name="connsiteY30" fmla="*/ 88814 h 342099"/>
                <a:gd name="connsiteX31" fmla="*/ 343546 w 1052613"/>
                <a:gd name="connsiteY31" fmla="*/ 100525 h 342099"/>
                <a:gd name="connsiteX32" fmla="*/ 342757 w 1052613"/>
                <a:gd name="connsiteY32" fmla="*/ 100525 h 342099"/>
                <a:gd name="connsiteX33" fmla="*/ 334336 w 1052613"/>
                <a:gd name="connsiteY33" fmla="*/ 96051 h 342099"/>
                <a:gd name="connsiteX34" fmla="*/ 318152 w 1052613"/>
                <a:gd name="connsiteY34" fmla="*/ 67894 h 342099"/>
                <a:gd name="connsiteX35" fmla="*/ 278811 w 1052613"/>
                <a:gd name="connsiteY35" fmla="*/ 35394 h 342099"/>
                <a:gd name="connsiteX36" fmla="*/ 219864 w 1052613"/>
                <a:gd name="connsiteY36" fmla="*/ 6053 h 342099"/>
                <a:gd name="connsiteX37" fmla="*/ 144734 w 1052613"/>
                <a:gd name="connsiteY37" fmla="*/ 22631 h 342099"/>
                <a:gd name="connsiteX38" fmla="*/ 140655 w 1052613"/>
                <a:gd name="connsiteY38" fmla="*/ 22631 h 342099"/>
                <a:gd name="connsiteX39" fmla="*/ 107103 w 1052613"/>
                <a:gd name="connsiteY39" fmla="*/ 13947 h 342099"/>
                <a:gd name="connsiteX40" fmla="*/ 102498 w 1052613"/>
                <a:gd name="connsiteY40" fmla="*/ 13947 h 342099"/>
                <a:gd name="connsiteX41" fmla="*/ 86972 w 1052613"/>
                <a:gd name="connsiteY41" fmla="*/ 28552 h 342099"/>
                <a:gd name="connsiteX42" fmla="*/ 83288 w 1052613"/>
                <a:gd name="connsiteY42" fmla="*/ 33420 h 342099"/>
                <a:gd name="connsiteX43" fmla="*/ 86314 w 1052613"/>
                <a:gd name="connsiteY43" fmla="*/ 47499 h 342099"/>
                <a:gd name="connsiteX44" fmla="*/ 92893 w 1052613"/>
                <a:gd name="connsiteY44" fmla="*/ 67499 h 342099"/>
                <a:gd name="connsiteX45" fmla="*/ 97630 w 1052613"/>
                <a:gd name="connsiteY45" fmla="*/ 75393 h 342099"/>
                <a:gd name="connsiteX46" fmla="*/ 105787 w 1052613"/>
                <a:gd name="connsiteY46" fmla="*/ 81051 h 342099"/>
                <a:gd name="connsiteX47" fmla="*/ 113682 w 1052613"/>
                <a:gd name="connsiteY47" fmla="*/ 90525 h 342099"/>
                <a:gd name="connsiteX48" fmla="*/ 105393 w 1052613"/>
                <a:gd name="connsiteY48" fmla="*/ 118156 h 342099"/>
                <a:gd name="connsiteX49" fmla="*/ 104998 w 1052613"/>
                <a:gd name="connsiteY49" fmla="*/ 137629 h 342099"/>
                <a:gd name="connsiteX50" fmla="*/ 51578 w 1052613"/>
                <a:gd name="connsiteY50" fmla="*/ 180128 h 342099"/>
                <a:gd name="connsiteX51" fmla="*/ 8289 w 1052613"/>
                <a:gd name="connsiteY51" fmla="*/ 210259 h 342099"/>
                <a:gd name="connsiteX52" fmla="*/ 0 w 1052613"/>
                <a:gd name="connsiteY52" fmla="*/ 217365 h 342099"/>
                <a:gd name="connsiteX53" fmla="*/ 32499 w 1052613"/>
                <a:gd name="connsiteY53" fmla="*/ 240654 h 342099"/>
                <a:gd name="connsiteX54" fmla="*/ 33420 w 1052613"/>
                <a:gd name="connsiteY54" fmla="*/ 241443 h 342099"/>
                <a:gd name="connsiteX55" fmla="*/ 82367 w 1052613"/>
                <a:gd name="connsiteY55" fmla="*/ 288416 h 342099"/>
                <a:gd name="connsiteX56" fmla="*/ 84998 w 1052613"/>
                <a:gd name="connsiteY56" fmla="*/ 295258 h 342099"/>
                <a:gd name="connsiteX57" fmla="*/ 83025 w 1052613"/>
                <a:gd name="connsiteY57" fmla="*/ 320258 h 342099"/>
                <a:gd name="connsiteX58" fmla="*/ 82104 w 1052613"/>
                <a:gd name="connsiteY58" fmla="*/ 323547 h 342099"/>
                <a:gd name="connsiteX59" fmla="*/ 72104 w 1052613"/>
                <a:gd name="connsiteY59" fmla="*/ 343020 h 342099"/>
                <a:gd name="connsiteX60" fmla="*/ 83156 w 1052613"/>
                <a:gd name="connsiteY60" fmla="*/ 342889 h 342099"/>
                <a:gd name="connsiteX61" fmla="*/ 115261 w 1052613"/>
                <a:gd name="connsiteY61" fmla="*/ 342626 h 342099"/>
                <a:gd name="connsiteX62" fmla="*/ 116971 w 1052613"/>
                <a:gd name="connsiteY62" fmla="*/ 342626 h 342099"/>
                <a:gd name="connsiteX63" fmla="*/ 120130 w 1052613"/>
                <a:gd name="connsiteY63" fmla="*/ 339205 h 342099"/>
                <a:gd name="connsiteX64" fmla="*/ 127629 w 1052613"/>
                <a:gd name="connsiteY64" fmla="*/ 331573 h 342099"/>
                <a:gd name="connsiteX65" fmla="*/ 133024 w 1052613"/>
                <a:gd name="connsiteY65" fmla="*/ 298547 h 342099"/>
                <a:gd name="connsiteX66" fmla="*/ 140392 w 1052613"/>
                <a:gd name="connsiteY66" fmla="*/ 291047 h 342099"/>
                <a:gd name="connsiteX67" fmla="*/ 192760 w 1052613"/>
                <a:gd name="connsiteY67" fmla="*/ 284337 h 342099"/>
                <a:gd name="connsiteX68" fmla="*/ 218943 w 1052613"/>
                <a:gd name="connsiteY68" fmla="*/ 251443 h 342099"/>
                <a:gd name="connsiteX69" fmla="*/ 220259 w 1052613"/>
                <a:gd name="connsiteY69" fmla="*/ 249996 h 342099"/>
                <a:gd name="connsiteX70" fmla="*/ 268153 w 1052613"/>
                <a:gd name="connsiteY70" fmla="*/ 207628 h 342099"/>
                <a:gd name="connsiteX71" fmla="*/ 276179 w 1052613"/>
                <a:gd name="connsiteY71" fmla="*/ 205786 h 342099"/>
                <a:gd name="connsiteX72" fmla="*/ 328415 w 1052613"/>
                <a:gd name="connsiteY72" fmla="*/ 220391 h 342099"/>
                <a:gd name="connsiteX73" fmla="*/ 362888 w 1052613"/>
                <a:gd name="connsiteY73" fmla="*/ 205917 h 342099"/>
                <a:gd name="connsiteX74" fmla="*/ 419203 w 1052613"/>
                <a:gd name="connsiteY74" fmla="*/ 261837 h 342099"/>
                <a:gd name="connsiteX75" fmla="*/ 424729 w 1052613"/>
                <a:gd name="connsiteY75" fmla="*/ 255522 h 342099"/>
                <a:gd name="connsiteX76" fmla="*/ 432492 w 1052613"/>
                <a:gd name="connsiteY76" fmla="*/ 252627 h 342099"/>
                <a:gd name="connsiteX77" fmla="*/ 439071 w 1052613"/>
                <a:gd name="connsiteY77" fmla="*/ 257627 h 342099"/>
                <a:gd name="connsiteX78" fmla="*/ 445782 w 1052613"/>
                <a:gd name="connsiteY78" fmla="*/ 272627 h 342099"/>
                <a:gd name="connsiteX79" fmla="*/ 474860 w 1052613"/>
                <a:gd name="connsiteY79" fmla="*/ 277627 h 342099"/>
                <a:gd name="connsiteX80" fmla="*/ 481702 w 1052613"/>
                <a:gd name="connsiteY80" fmla="*/ 283679 h 342099"/>
                <a:gd name="connsiteX81" fmla="*/ 492623 w 1052613"/>
                <a:gd name="connsiteY81" fmla="*/ 320652 h 342099"/>
                <a:gd name="connsiteX82" fmla="*/ 511965 w 1052613"/>
                <a:gd name="connsiteY82" fmla="*/ 298547 h 342099"/>
                <a:gd name="connsiteX83" fmla="*/ 513938 w 1052613"/>
                <a:gd name="connsiteY83" fmla="*/ 296837 h 342099"/>
                <a:gd name="connsiteX84" fmla="*/ 574990 w 1052613"/>
                <a:gd name="connsiteY84" fmla="*/ 263022 h 342099"/>
                <a:gd name="connsiteX85" fmla="*/ 613016 w 1052613"/>
                <a:gd name="connsiteY85" fmla="*/ 282495 h 342099"/>
                <a:gd name="connsiteX86" fmla="*/ 690777 w 1052613"/>
                <a:gd name="connsiteY86" fmla="*/ 325652 h 342099"/>
                <a:gd name="connsiteX87" fmla="*/ 711172 w 1052613"/>
                <a:gd name="connsiteY87" fmla="*/ 327363 h 342099"/>
                <a:gd name="connsiteX88" fmla="*/ 717356 w 1052613"/>
                <a:gd name="connsiteY88" fmla="*/ 327757 h 342099"/>
                <a:gd name="connsiteX89" fmla="*/ 772223 w 1052613"/>
                <a:gd name="connsiteY89" fmla="*/ 327626 h 342099"/>
                <a:gd name="connsiteX90" fmla="*/ 860511 w 1052613"/>
                <a:gd name="connsiteY90" fmla="*/ 254864 h 342099"/>
                <a:gd name="connsiteX91" fmla="*/ 866432 w 1052613"/>
                <a:gd name="connsiteY91" fmla="*/ 252496 h 342099"/>
                <a:gd name="connsiteX92" fmla="*/ 954720 w 1052613"/>
                <a:gd name="connsiteY92" fmla="*/ 252496 h 342099"/>
                <a:gd name="connsiteX93" fmla="*/ 998930 w 1052613"/>
                <a:gd name="connsiteY93" fmla="*/ 259732 h 342099"/>
                <a:gd name="connsiteX94" fmla="*/ 1022745 w 1052613"/>
                <a:gd name="connsiteY94" fmla="*/ 211312 h 342099"/>
                <a:gd name="connsiteX95" fmla="*/ 1059587 w 1052613"/>
                <a:gd name="connsiteY95" fmla="*/ 31973 h 342099"/>
                <a:gd name="connsiteX96" fmla="*/ 989061 w 1052613"/>
                <a:gd name="connsiteY96" fmla="*/ 33947 h 34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052613" h="342099">
                  <a:moveTo>
                    <a:pt x="989720" y="33552"/>
                  </a:moveTo>
                  <a:cubicBezTo>
                    <a:pt x="981693" y="37368"/>
                    <a:pt x="974457" y="40262"/>
                    <a:pt x="968799" y="42631"/>
                  </a:cubicBezTo>
                  <a:cubicBezTo>
                    <a:pt x="963141" y="44999"/>
                    <a:pt x="955641" y="48025"/>
                    <a:pt x="954325" y="49341"/>
                  </a:cubicBezTo>
                  <a:lnTo>
                    <a:pt x="953010" y="50920"/>
                  </a:lnTo>
                  <a:cubicBezTo>
                    <a:pt x="942220" y="64604"/>
                    <a:pt x="935115" y="72236"/>
                    <a:pt x="927878" y="73420"/>
                  </a:cubicBezTo>
                  <a:cubicBezTo>
                    <a:pt x="925115" y="73946"/>
                    <a:pt x="918273" y="73683"/>
                    <a:pt x="897484" y="73157"/>
                  </a:cubicBezTo>
                  <a:cubicBezTo>
                    <a:pt x="880379" y="72630"/>
                    <a:pt x="851827" y="71972"/>
                    <a:pt x="845511" y="72893"/>
                  </a:cubicBezTo>
                  <a:cubicBezTo>
                    <a:pt x="842354" y="74472"/>
                    <a:pt x="835512" y="76446"/>
                    <a:pt x="817222" y="81446"/>
                  </a:cubicBezTo>
                  <a:cubicBezTo>
                    <a:pt x="807618" y="84077"/>
                    <a:pt x="793407" y="87893"/>
                    <a:pt x="788670" y="89604"/>
                  </a:cubicBezTo>
                  <a:cubicBezTo>
                    <a:pt x="782223" y="98946"/>
                    <a:pt x="761039" y="122235"/>
                    <a:pt x="744197" y="132629"/>
                  </a:cubicBezTo>
                  <a:lnTo>
                    <a:pt x="736040" y="137761"/>
                  </a:lnTo>
                  <a:cubicBezTo>
                    <a:pt x="698672" y="161576"/>
                    <a:pt x="684593" y="168813"/>
                    <a:pt x="675909" y="168813"/>
                  </a:cubicBezTo>
                  <a:cubicBezTo>
                    <a:pt x="673672" y="168813"/>
                    <a:pt x="671830" y="168286"/>
                    <a:pt x="669988" y="167366"/>
                  </a:cubicBezTo>
                  <a:cubicBezTo>
                    <a:pt x="666173" y="165129"/>
                    <a:pt x="661830" y="162760"/>
                    <a:pt x="655120" y="116314"/>
                  </a:cubicBezTo>
                  <a:cubicBezTo>
                    <a:pt x="653146" y="102761"/>
                    <a:pt x="649462" y="73025"/>
                    <a:pt x="650383" y="67367"/>
                  </a:cubicBezTo>
                  <a:cubicBezTo>
                    <a:pt x="650383" y="66578"/>
                    <a:pt x="650646" y="65525"/>
                    <a:pt x="650778" y="64472"/>
                  </a:cubicBezTo>
                  <a:cubicBezTo>
                    <a:pt x="651962" y="55262"/>
                    <a:pt x="653804" y="42631"/>
                    <a:pt x="662620" y="38157"/>
                  </a:cubicBezTo>
                  <a:cubicBezTo>
                    <a:pt x="664725" y="36973"/>
                    <a:pt x="673014" y="29473"/>
                    <a:pt x="682488" y="20131"/>
                  </a:cubicBezTo>
                  <a:lnTo>
                    <a:pt x="674856" y="7500"/>
                  </a:lnTo>
                  <a:lnTo>
                    <a:pt x="659199" y="0"/>
                  </a:lnTo>
                  <a:lnTo>
                    <a:pt x="602226" y="33026"/>
                  </a:lnTo>
                  <a:lnTo>
                    <a:pt x="526833" y="88025"/>
                  </a:lnTo>
                  <a:cubicBezTo>
                    <a:pt x="516570" y="110261"/>
                    <a:pt x="512491" y="110261"/>
                    <a:pt x="508412" y="110261"/>
                  </a:cubicBezTo>
                  <a:cubicBezTo>
                    <a:pt x="508149" y="110261"/>
                    <a:pt x="481439" y="109735"/>
                    <a:pt x="474860" y="106445"/>
                  </a:cubicBezTo>
                  <a:cubicBezTo>
                    <a:pt x="471702" y="104867"/>
                    <a:pt x="467623" y="102893"/>
                    <a:pt x="460913" y="70525"/>
                  </a:cubicBezTo>
                  <a:lnTo>
                    <a:pt x="454597" y="69209"/>
                  </a:lnTo>
                  <a:lnTo>
                    <a:pt x="434861" y="76972"/>
                  </a:lnTo>
                  <a:cubicBezTo>
                    <a:pt x="432361" y="77893"/>
                    <a:pt x="429729" y="77762"/>
                    <a:pt x="427361" y="76446"/>
                  </a:cubicBezTo>
                  <a:lnTo>
                    <a:pt x="409203" y="65920"/>
                  </a:lnTo>
                  <a:cubicBezTo>
                    <a:pt x="408545" y="65525"/>
                    <a:pt x="408019" y="64999"/>
                    <a:pt x="407493" y="64472"/>
                  </a:cubicBezTo>
                  <a:lnTo>
                    <a:pt x="364336" y="88814"/>
                  </a:lnTo>
                  <a:cubicBezTo>
                    <a:pt x="358809" y="94209"/>
                    <a:pt x="350652" y="100525"/>
                    <a:pt x="343546" y="100525"/>
                  </a:cubicBezTo>
                  <a:cubicBezTo>
                    <a:pt x="343283" y="100525"/>
                    <a:pt x="343020" y="100525"/>
                    <a:pt x="342757" y="100525"/>
                  </a:cubicBezTo>
                  <a:cubicBezTo>
                    <a:pt x="339336" y="100261"/>
                    <a:pt x="336310" y="98682"/>
                    <a:pt x="334336" y="96051"/>
                  </a:cubicBezTo>
                  <a:cubicBezTo>
                    <a:pt x="329731" y="89998"/>
                    <a:pt x="320258" y="71972"/>
                    <a:pt x="318152" y="67894"/>
                  </a:cubicBezTo>
                  <a:cubicBezTo>
                    <a:pt x="315258" y="63946"/>
                    <a:pt x="283942" y="38684"/>
                    <a:pt x="278811" y="35394"/>
                  </a:cubicBezTo>
                  <a:cubicBezTo>
                    <a:pt x="275653" y="33420"/>
                    <a:pt x="241969" y="16842"/>
                    <a:pt x="219864" y="6053"/>
                  </a:cubicBezTo>
                  <a:lnTo>
                    <a:pt x="144734" y="22631"/>
                  </a:lnTo>
                  <a:cubicBezTo>
                    <a:pt x="143418" y="22894"/>
                    <a:pt x="141971" y="22894"/>
                    <a:pt x="140655" y="22631"/>
                  </a:cubicBezTo>
                  <a:lnTo>
                    <a:pt x="107103" y="13947"/>
                  </a:lnTo>
                  <a:lnTo>
                    <a:pt x="102498" y="13947"/>
                  </a:lnTo>
                  <a:cubicBezTo>
                    <a:pt x="95130" y="19736"/>
                    <a:pt x="88420" y="26052"/>
                    <a:pt x="86972" y="28552"/>
                  </a:cubicBezTo>
                  <a:cubicBezTo>
                    <a:pt x="85788" y="30789"/>
                    <a:pt x="84341" y="32236"/>
                    <a:pt x="83288" y="33420"/>
                  </a:cubicBezTo>
                  <a:cubicBezTo>
                    <a:pt x="82104" y="34736"/>
                    <a:pt x="81051" y="35920"/>
                    <a:pt x="86314" y="47499"/>
                  </a:cubicBezTo>
                  <a:cubicBezTo>
                    <a:pt x="90920" y="57631"/>
                    <a:pt x="92104" y="63552"/>
                    <a:pt x="92893" y="67499"/>
                  </a:cubicBezTo>
                  <a:cubicBezTo>
                    <a:pt x="93683" y="71446"/>
                    <a:pt x="93814" y="71841"/>
                    <a:pt x="97630" y="75393"/>
                  </a:cubicBezTo>
                  <a:cubicBezTo>
                    <a:pt x="102103" y="79472"/>
                    <a:pt x="104340" y="80393"/>
                    <a:pt x="105787" y="81051"/>
                  </a:cubicBezTo>
                  <a:cubicBezTo>
                    <a:pt x="109208" y="82499"/>
                    <a:pt x="112498" y="84604"/>
                    <a:pt x="113682" y="90525"/>
                  </a:cubicBezTo>
                  <a:cubicBezTo>
                    <a:pt x="114077" y="92498"/>
                    <a:pt x="115130" y="97762"/>
                    <a:pt x="105393" y="118156"/>
                  </a:cubicBezTo>
                  <a:cubicBezTo>
                    <a:pt x="105787" y="124998"/>
                    <a:pt x="106051" y="133813"/>
                    <a:pt x="104998" y="137629"/>
                  </a:cubicBezTo>
                  <a:cubicBezTo>
                    <a:pt x="103156" y="144998"/>
                    <a:pt x="79867" y="169997"/>
                    <a:pt x="51578" y="180128"/>
                  </a:cubicBezTo>
                  <a:cubicBezTo>
                    <a:pt x="35920" y="185786"/>
                    <a:pt x="20657" y="199339"/>
                    <a:pt x="8289" y="210259"/>
                  </a:cubicBezTo>
                  <a:cubicBezTo>
                    <a:pt x="5263" y="212891"/>
                    <a:pt x="2631" y="215259"/>
                    <a:pt x="0" y="217365"/>
                  </a:cubicBezTo>
                  <a:lnTo>
                    <a:pt x="32499" y="240654"/>
                  </a:lnTo>
                  <a:cubicBezTo>
                    <a:pt x="32499" y="240654"/>
                    <a:pt x="33157" y="241180"/>
                    <a:pt x="33420" y="241443"/>
                  </a:cubicBezTo>
                  <a:lnTo>
                    <a:pt x="82367" y="288416"/>
                  </a:lnTo>
                  <a:cubicBezTo>
                    <a:pt x="84209" y="290258"/>
                    <a:pt x="85130" y="292758"/>
                    <a:pt x="84998" y="295258"/>
                  </a:cubicBezTo>
                  <a:lnTo>
                    <a:pt x="83025" y="320258"/>
                  </a:lnTo>
                  <a:cubicBezTo>
                    <a:pt x="83025" y="321442"/>
                    <a:pt x="82630" y="322494"/>
                    <a:pt x="82104" y="323547"/>
                  </a:cubicBezTo>
                  <a:lnTo>
                    <a:pt x="72104" y="343020"/>
                  </a:lnTo>
                  <a:cubicBezTo>
                    <a:pt x="77893" y="343020"/>
                    <a:pt x="81972" y="343020"/>
                    <a:pt x="83156" y="342889"/>
                  </a:cubicBezTo>
                  <a:cubicBezTo>
                    <a:pt x="86051" y="342099"/>
                    <a:pt x="93814" y="342099"/>
                    <a:pt x="115261" y="342626"/>
                  </a:cubicBezTo>
                  <a:lnTo>
                    <a:pt x="116971" y="342626"/>
                  </a:lnTo>
                  <a:cubicBezTo>
                    <a:pt x="117893" y="341573"/>
                    <a:pt x="119208" y="340126"/>
                    <a:pt x="120130" y="339205"/>
                  </a:cubicBezTo>
                  <a:cubicBezTo>
                    <a:pt x="122893" y="336047"/>
                    <a:pt x="125129" y="333415"/>
                    <a:pt x="127629" y="331573"/>
                  </a:cubicBezTo>
                  <a:cubicBezTo>
                    <a:pt x="129208" y="325521"/>
                    <a:pt x="131577" y="310126"/>
                    <a:pt x="133024" y="298547"/>
                  </a:cubicBezTo>
                  <a:cubicBezTo>
                    <a:pt x="133550" y="294732"/>
                    <a:pt x="136577" y="291574"/>
                    <a:pt x="140392" y="291047"/>
                  </a:cubicBezTo>
                  <a:cubicBezTo>
                    <a:pt x="150260" y="289732"/>
                    <a:pt x="182891" y="285258"/>
                    <a:pt x="192760" y="284337"/>
                  </a:cubicBezTo>
                  <a:cubicBezTo>
                    <a:pt x="197365" y="280258"/>
                    <a:pt x="209601" y="264469"/>
                    <a:pt x="218943" y="251443"/>
                  </a:cubicBezTo>
                  <a:cubicBezTo>
                    <a:pt x="219338" y="250917"/>
                    <a:pt x="219733" y="250390"/>
                    <a:pt x="220259" y="249996"/>
                  </a:cubicBezTo>
                  <a:lnTo>
                    <a:pt x="268153" y="207628"/>
                  </a:lnTo>
                  <a:cubicBezTo>
                    <a:pt x="270390" y="205654"/>
                    <a:pt x="273416" y="204996"/>
                    <a:pt x="276179" y="205786"/>
                  </a:cubicBezTo>
                  <a:lnTo>
                    <a:pt x="328415" y="220391"/>
                  </a:lnTo>
                  <a:cubicBezTo>
                    <a:pt x="334731" y="216970"/>
                    <a:pt x="350125" y="209075"/>
                    <a:pt x="362888" y="205917"/>
                  </a:cubicBezTo>
                  <a:cubicBezTo>
                    <a:pt x="376178" y="202628"/>
                    <a:pt x="395125" y="221444"/>
                    <a:pt x="419203" y="261837"/>
                  </a:cubicBezTo>
                  <a:lnTo>
                    <a:pt x="424729" y="255522"/>
                  </a:lnTo>
                  <a:cubicBezTo>
                    <a:pt x="426703" y="253285"/>
                    <a:pt x="429598" y="252232"/>
                    <a:pt x="432492" y="252627"/>
                  </a:cubicBezTo>
                  <a:cubicBezTo>
                    <a:pt x="435387" y="253022"/>
                    <a:pt x="437887" y="254996"/>
                    <a:pt x="439071" y="257627"/>
                  </a:cubicBezTo>
                  <a:lnTo>
                    <a:pt x="445782" y="272627"/>
                  </a:lnTo>
                  <a:lnTo>
                    <a:pt x="474860" y="277627"/>
                  </a:lnTo>
                  <a:cubicBezTo>
                    <a:pt x="478018" y="278153"/>
                    <a:pt x="480781" y="280522"/>
                    <a:pt x="481702" y="283679"/>
                  </a:cubicBezTo>
                  <a:lnTo>
                    <a:pt x="492623" y="320652"/>
                  </a:lnTo>
                  <a:lnTo>
                    <a:pt x="511965" y="298547"/>
                  </a:lnTo>
                  <a:cubicBezTo>
                    <a:pt x="512491" y="297890"/>
                    <a:pt x="513280" y="297363"/>
                    <a:pt x="513938" y="296837"/>
                  </a:cubicBezTo>
                  <a:cubicBezTo>
                    <a:pt x="569727" y="263022"/>
                    <a:pt x="572227" y="263022"/>
                    <a:pt x="574990" y="263022"/>
                  </a:cubicBezTo>
                  <a:cubicBezTo>
                    <a:pt x="577490" y="263022"/>
                    <a:pt x="580253" y="263022"/>
                    <a:pt x="613016" y="282495"/>
                  </a:cubicBezTo>
                  <a:lnTo>
                    <a:pt x="690777" y="325652"/>
                  </a:lnTo>
                  <a:cubicBezTo>
                    <a:pt x="699461" y="326442"/>
                    <a:pt x="709066" y="327363"/>
                    <a:pt x="711172" y="327363"/>
                  </a:cubicBezTo>
                  <a:cubicBezTo>
                    <a:pt x="711961" y="327363"/>
                    <a:pt x="713672" y="327363"/>
                    <a:pt x="717356" y="327757"/>
                  </a:cubicBezTo>
                  <a:cubicBezTo>
                    <a:pt x="728672" y="328678"/>
                    <a:pt x="758802" y="331178"/>
                    <a:pt x="772223" y="327626"/>
                  </a:cubicBezTo>
                  <a:cubicBezTo>
                    <a:pt x="783276" y="324731"/>
                    <a:pt x="830512" y="283285"/>
                    <a:pt x="860511" y="254864"/>
                  </a:cubicBezTo>
                  <a:cubicBezTo>
                    <a:pt x="862090" y="253285"/>
                    <a:pt x="864195" y="252496"/>
                    <a:pt x="866432" y="252496"/>
                  </a:cubicBezTo>
                  <a:lnTo>
                    <a:pt x="954720" y="252496"/>
                  </a:lnTo>
                  <a:cubicBezTo>
                    <a:pt x="975246" y="252496"/>
                    <a:pt x="991298" y="256969"/>
                    <a:pt x="998930" y="259732"/>
                  </a:cubicBezTo>
                  <a:cubicBezTo>
                    <a:pt x="1006430" y="245390"/>
                    <a:pt x="1014456" y="229338"/>
                    <a:pt x="1022745" y="211312"/>
                  </a:cubicBezTo>
                  <a:cubicBezTo>
                    <a:pt x="1052613" y="146708"/>
                    <a:pt x="1060639" y="85262"/>
                    <a:pt x="1059587" y="31973"/>
                  </a:cubicBezTo>
                  <a:cubicBezTo>
                    <a:pt x="1040771" y="29999"/>
                    <a:pt x="1002482" y="27631"/>
                    <a:pt x="989061" y="33947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a Livre: Forma 64">
              <a:extLst>
                <a:ext uri="{FF2B5EF4-FFF2-40B4-BE49-F238E27FC236}">
                  <a16:creationId xmlns:a16="http://schemas.microsoft.com/office/drawing/2014/main" id="{B9ED12B1-46FE-A492-B640-F282B47E7395}"/>
                </a:ext>
              </a:extLst>
            </p:cNvPr>
            <p:cNvSpPr/>
            <p:nvPr/>
          </p:nvSpPr>
          <p:spPr>
            <a:xfrm>
              <a:off x="6033041" y="3725393"/>
              <a:ext cx="13158" cy="13158"/>
            </a:xfrm>
            <a:custGeom>
              <a:avLst/>
              <a:gdLst>
                <a:gd name="connsiteX0" fmla="*/ 0 w 0"/>
                <a:gd name="connsiteY0" fmla="*/ 0 h 0"/>
                <a:gd name="connsiteX1" fmla="*/ 526 w 0"/>
                <a:gd name="connsiteY1" fmla="*/ 132 h 0"/>
                <a:gd name="connsiteX2" fmla="*/ 526 w 0"/>
                <a:gd name="connsiteY2" fmla="*/ 132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526" y="132"/>
                  </a:lnTo>
                  <a:lnTo>
                    <a:pt x="526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a Livre: Forma 65">
              <a:extLst>
                <a:ext uri="{FF2B5EF4-FFF2-40B4-BE49-F238E27FC236}">
                  <a16:creationId xmlns:a16="http://schemas.microsoft.com/office/drawing/2014/main" id="{3A1587B7-2E3F-3E7F-FDD4-59135E41C877}"/>
                </a:ext>
              </a:extLst>
            </p:cNvPr>
            <p:cNvSpPr/>
            <p:nvPr/>
          </p:nvSpPr>
          <p:spPr>
            <a:xfrm>
              <a:off x="5078973" y="4900899"/>
              <a:ext cx="1184190" cy="1144717"/>
            </a:xfrm>
            <a:custGeom>
              <a:avLst/>
              <a:gdLst>
                <a:gd name="connsiteX0" fmla="*/ 1137486 w 1184189"/>
                <a:gd name="connsiteY0" fmla="*/ 41578 h 1144716"/>
                <a:gd name="connsiteX1" fmla="*/ 1131697 w 1184189"/>
                <a:gd name="connsiteY1" fmla="*/ 39341 h 1144716"/>
                <a:gd name="connsiteX2" fmla="*/ 1120644 w 1184189"/>
                <a:gd name="connsiteY2" fmla="*/ 29342 h 1144716"/>
                <a:gd name="connsiteX3" fmla="*/ 1078013 w 1184189"/>
                <a:gd name="connsiteY3" fmla="*/ 46710 h 1144716"/>
                <a:gd name="connsiteX4" fmla="*/ 1034330 w 1184189"/>
                <a:gd name="connsiteY4" fmla="*/ 70525 h 1144716"/>
                <a:gd name="connsiteX5" fmla="*/ 975120 w 1184189"/>
                <a:gd name="connsiteY5" fmla="*/ 97761 h 1144716"/>
                <a:gd name="connsiteX6" fmla="*/ 968279 w 1184189"/>
                <a:gd name="connsiteY6" fmla="*/ 96972 h 1144716"/>
                <a:gd name="connsiteX7" fmla="*/ 927753 w 1184189"/>
                <a:gd name="connsiteY7" fmla="*/ 75920 h 1144716"/>
                <a:gd name="connsiteX8" fmla="*/ 929726 w 1184189"/>
                <a:gd name="connsiteY8" fmla="*/ 88814 h 1144716"/>
                <a:gd name="connsiteX9" fmla="*/ 930384 w 1184189"/>
                <a:gd name="connsiteY9" fmla="*/ 115261 h 1144716"/>
                <a:gd name="connsiteX10" fmla="*/ 926569 w 1184189"/>
                <a:gd name="connsiteY10" fmla="*/ 122893 h 1144716"/>
                <a:gd name="connsiteX11" fmla="*/ 920253 w 1184189"/>
                <a:gd name="connsiteY11" fmla="*/ 127498 h 1144716"/>
                <a:gd name="connsiteX12" fmla="*/ 918806 w 1184189"/>
                <a:gd name="connsiteY12" fmla="*/ 127498 h 1144716"/>
                <a:gd name="connsiteX13" fmla="*/ 912753 w 1184189"/>
                <a:gd name="connsiteY13" fmla="*/ 124998 h 1144716"/>
                <a:gd name="connsiteX14" fmla="*/ 893543 w 1184189"/>
                <a:gd name="connsiteY14" fmla="*/ 105788 h 1144716"/>
                <a:gd name="connsiteX15" fmla="*/ 849070 w 1184189"/>
                <a:gd name="connsiteY15" fmla="*/ 105788 h 1144716"/>
                <a:gd name="connsiteX16" fmla="*/ 843807 w 1184189"/>
                <a:gd name="connsiteY16" fmla="*/ 110130 h 1144716"/>
                <a:gd name="connsiteX17" fmla="*/ 833544 w 1184189"/>
                <a:gd name="connsiteY17" fmla="*/ 110656 h 1144716"/>
                <a:gd name="connsiteX18" fmla="*/ 830123 w 1184189"/>
                <a:gd name="connsiteY18" fmla="*/ 100919 h 1144716"/>
                <a:gd name="connsiteX19" fmla="*/ 834333 w 1184189"/>
                <a:gd name="connsiteY19" fmla="*/ 79735 h 1144716"/>
                <a:gd name="connsiteX20" fmla="*/ 810387 w 1184189"/>
                <a:gd name="connsiteY20" fmla="*/ 98156 h 1144716"/>
                <a:gd name="connsiteX21" fmla="*/ 769466 w 1184189"/>
                <a:gd name="connsiteY21" fmla="*/ 121840 h 1144716"/>
                <a:gd name="connsiteX22" fmla="*/ 759335 w 1184189"/>
                <a:gd name="connsiteY22" fmla="*/ 89077 h 1144716"/>
                <a:gd name="connsiteX23" fmla="*/ 754861 w 1184189"/>
                <a:gd name="connsiteY23" fmla="*/ 54999 h 1144716"/>
                <a:gd name="connsiteX24" fmla="*/ 729993 w 1184189"/>
                <a:gd name="connsiteY24" fmla="*/ 28289 h 1144716"/>
                <a:gd name="connsiteX25" fmla="*/ 729335 w 1184189"/>
                <a:gd name="connsiteY25" fmla="*/ 27368 h 1144716"/>
                <a:gd name="connsiteX26" fmla="*/ 727361 w 1184189"/>
                <a:gd name="connsiteY26" fmla="*/ 24999 h 1144716"/>
                <a:gd name="connsiteX27" fmla="*/ 723282 w 1184189"/>
                <a:gd name="connsiteY27" fmla="*/ 15658 h 1144716"/>
                <a:gd name="connsiteX28" fmla="*/ 722625 w 1184189"/>
                <a:gd name="connsiteY28" fmla="*/ 13158 h 1144716"/>
                <a:gd name="connsiteX29" fmla="*/ 714993 w 1184189"/>
                <a:gd name="connsiteY29" fmla="*/ 27368 h 1144716"/>
                <a:gd name="connsiteX30" fmla="*/ 710125 w 1184189"/>
                <a:gd name="connsiteY30" fmla="*/ 33157 h 1144716"/>
                <a:gd name="connsiteX31" fmla="*/ 698678 w 1184189"/>
                <a:gd name="connsiteY31" fmla="*/ 38289 h 1144716"/>
                <a:gd name="connsiteX32" fmla="*/ 687494 w 1184189"/>
                <a:gd name="connsiteY32" fmla="*/ 34210 h 1144716"/>
                <a:gd name="connsiteX33" fmla="*/ 679599 w 1184189"/>
                <a:gd name="connsiteY33" fmla="*/ 18552 h 1144716"/>
                <a:gd name="connsiteX34" fmla="*/ 669994 w 1184189"/>
                <a:gd name="connsiteY34" fmla="*/ 18552 h 1144716"/>
                <a:gd name="connsiteX35" fmla="*/ 661310 w 1184189"/>
                <a:gd name="connsiteY35" fmla="*/ 36447 h 1144716"/>
                <a:gd name="connsiteX36" fmla="*/ 650126 w 1184189"/>
                <a:gd name="connsiteY36" fmla="*/ 80130 h 1144716"/>
                <a:gd name="connsiteX37" fmla="*/ 649863 w 1184189"/>
                <a:gd name="connsiteY37" fmla="*/ 81183 h 1144716"/>
                <a:gd name="connsiteX38" fmla="*/ 649468 w 1184189"/>
                <a:gd name="connsiteY38" fmla="*/ 82235 h 1144716"/>
                <a:gd name="connsiteX39" fmla="*/ 639074 w 1184189"/>
                <a:gd name="connsiteY39" fmla="*/ 92104 h 1144716"/>
                <a:gd name="connsiteX40" fmla="*/ 624469 w 1184189"/>
                <a:gd name="connsiteY40" fmla="*/ 90262 h 1144716"/>
                <a:gd name="connsiteX41" fmla="*/ 591048 w 1184189"/>
                <a:gd name="connsiteY41" fmla="*/ 75393 h 1144716"/>
                <a:gd name="connsiteX42" fmla="*/ 563943 w 1184189"/>
                <a:gd name="connsiteY42" fmla="*/ 59209 h 1144716"/>
                <a:gd name="connsiteX43" fmla="*/ 484997 w 1184189"/>
                <a:gd name="connsiteY43" fmla="*/ 18421 h 1144716"/>
                <a:gd name="connsiteX44" fmla="*/ 484997 w 1184189"/>
                <a:gd name="connsiteY44" fmla="*/ 18421 h 1144716"/>
                <a:gd name="connsiteX45" fmla="*/ 471182 w 1184189"/>
                <a:gd name="connsiteY45" fmla="*/ 6579 h 1144716"/>
                <a:gd name="connsiteX46" fmla="*/ 470656 w 1184189"/>
                <a:gd name="connsiteY46" fmla="*/ 0 h 1144716"/>
                <a:gd name="connsiteX47" fmla="*/ 462893 w 1184189"/>
                <a:gd name="connsiteY47" fmla="*/ 10000 h 1144716"/>
                <a:gd name="connsiteX48" fmla="*/ 449866 w 1184189"/>
                <a:gd name="connsiteY48" fmla="*/ 23157 h 1144716"/>
                <a:gd name="connsiteX49" fmla="*/ 448024 w 1184189"/>
                <a:gd name="connsiteY49" fmla="*/ 79735 h 1144716"/>
                <a:gd name="connsiteX50" fmla="*/ 442367 w 1184189"/>
                <a:gd name="connsiteY50" fmla="*/ 86972 h 1144716"/>
                <a:gd name="connsiteX51" fmla="*/ 433419 w 1184189"/>
                <a:gd name="connsiteY51" fmla="*/ 84998 h 1144716"/>
                <a:gd name="connsiteX52" fmla="*/ 425130 w 1184189"/>
                <a:gd name="connsiteY52" fmla="*/ 78551 h 1144716"/>
                <a:gd name="connsiteX53" fmla="*/ 425130 w 1184189"/>
                <a:gd name="connsiteY53" fmla="*/ 122366 h 1144716"/>
                <a:gd name="connsiteX54" fmla="*/ 423551 w 1184189"/>
                <a:gd name="connsiteY54" fmla="*/ 127366 h 1144716"/>
                <a:gd name="connsiteX55" fmla="*/ 406578 w 1184189"/>
                <a:gd name="connsiteY55" fmla="*/ 156313 h 1144716"/>
                <a:gd name="connsiteX56" fmla="*/ 407104 w 1184189"/>
                <a:gd name="connsiteY56" fmla="*/ 203154 h 1144716"/>
                <a:gd name="connsiteX57" fmla="*/ 407104 w 1184189"/>
                <a:gd name="connsiteY57" fmla="*/ 204865 h 1144716"/>
                <a:gd name="connsiteX58" fmla="*/ 404867 w 1184189"/>
                <a:gd name="connsiteY58" fmla="*/ 235522 h 1144716"/>
                <a:gd name="connsiteX59" fmla="*/ 404209 w 1184189"/>
                <a:gd name="connsiteY59" fmla="*/ 238154 h 1144716"/>
                <a:gd name="connsiteX60" fmla="*/ 382367 w 1184189"/>
                <a:gd name="connsiteY60" fmla="*/ 274864 h 1144716"/>
                <a:gd name="connsiteX61" fmla="*/ 369868 w 1184189"/>
                <a:gd name="connsiteY61" fmla="*/ 327626 h 1144716"/>
                <a:gd name="connsiteX62" fmla="*/ 350000 w 1184189"/>
                <a:gd name="connsiteY62" fmla="*/ 386441 h 1144716"/>
                <a:gd name="connsiteX63" fmla="*/ 336447 w 1184189"/>
                <a:gd name="connsiteY63" fmla="*/ 388809 h 1144716"/>
                <a:gd name="connsiteX64" fmla="*/ 278159 w 1184189"/>
                <a:gd name="connsiteY64" fmla="*/ 406703 h 1144716"/>
                <a:gd name="connsiteX65" fmla="*/ 237633 w 1184189"/>
                <a:gd name="connsiteY65" fmla="*/ 501570 h 1144716"/>
                <a:gd name="connsiteX66" fmla="*/ 205265 w 1184189"/>
                <a:gd name="connsiteY66" fmla="*/ 547096 h 1144716"/>
                <a:gd name="connsiteX67" fmla="*/ 188687 w 1184189"/>
                <a:gd name="connsiteY67" fmla="*/ 549990 h 1144716"/>
                <a:gd name="connsiteX68" fmla="*/ 119477 w 1184189"/>
                <a:gd name="connsiteY68" fmla="*/ 586832 h 1144716"/>
                <a:gd name="connsiteX69" fmla="*/ 99873 w 1184189"/>
                <a:gd name="connsiteY69" fmla="*/ 638015 h 1144716"/>
                <a:gd name="connsiteX70" fmla="*/ 78557 w 1184189"/>
                <a:gd name="connsiteY70" fmla="*/ 676699 h 1144716"/>
                <a:gd name="connsiteX71" fmla="*/ 59742 w 1184189"/>
                <a:gd name="connsiteY71" fmla="*/ 688409 h 1144716"/>
                <a:gd name="connsiteX72" fmla="*/ 24216 w 1184189"/>
                <a:gd name="connsiteY72" fmla="*/ 725777 h 1144716"/>
                <a:gd name="connsiteX73" fmla="*/ 1321 w 1184189"/>
                <a:gd name="connsiteY73" fmla="*/ 854327 h 1144716"/>
                <a:gd name="connsiteX74" fmla="*/ 24216 w 1184189"/>
                <a:gd name="connsiteY74" fmla="*/ 918273 h 1144716"/>
                <a:gd name="connsiteX75" fmla="*/ 24216 w 1184189"/>
                <a:gd name="connsiteY75" fmla="*/ 918273 h 1144716"/>
                <a:gd name="connsiteX76" fmla="*/ 24216 w 1184189"/>
                <a:gd name="connsiteY76" fmla="*/ 918273 h 1144716"/>
                <a:gd name="connsiteX77" fmla="*/ 24479 w 1184189"/>
                <a:gd name="connsiteY77" fmla="*/ 919194 h 1144716"/>
                <a:gd name="connsiteX78" fmla="*/ 24479 w 1184189"/>
                <a:gd name="connsiteY78" fmla="*/ 919194 h 1144716"/>
                <a:gd name="connsiteX79" fmla="*/ 24611 w 1184189"/>
                <a:gd name="connsiteY79" fmla="*/ 920379 h 1144716"/>
                <a:gd name="connsiteX80" fmla="*/ 24611 w 1184189"/>
                <a:gd name="connsiteY80" fmla="*/ 963799 h 1144716"/>
                <a:gd name="connsiteX81" fmla="*/ 63294 w 1184189"/>
                <a:gd name="connsiteY81" fmla="*/ 963799 h 1144716"/>
                <a:gd name="connsiteX82" fmla="*/ 70531 w 1184189"/>
                <a:gd name="connsiteY82" fmla="*/ 967878 h 1144716"/>
                <a:gd name="connsiteX83" fmla="*/ 71057 w 1184189"/>
                <a:gd name="connsiteY83" fmla="*/ 976167 h 1144716"/>
                <a:gd name="connsiteX84" fmla="*/ 58426 w 1184189"/>
                <a:gd name="connsiteY84" fmla="*/ 1002614 h 1144716"/>
                <a:gd name="connsiteX85" fmla="*/ 166056 w 1184189"/>
                <a:gd name="connsiteY85" fmla="*/ 1036429 h 1144716"/>
                <a:gd name="connsiteX86" fmla="*/ 291054 w 1184189"/>
                <a:gd name="connsiteY86" fmla="*/ 1109060 h 1144716"/>
                <a:gd name="connsiteX87" fmla="*/ 361841 w 1184189"/>
                <a:gd name="connsiteY87" fmla="*/ 1137217 h 1144716"/>
                <a:gd name="connsiteX88" fmla="*/ 363421 w 1184189"/>
                <a:gd name="connsiteY88" fmla="*/ 1138401 h 1144716"/>
                <a:gd name="connsiteX89" fmla="*/ 375394 w 1184189"/>
                <a:gd name="connsiteY89" fmla="*/ 1149585 h 1144716"/>
                <a:gd name="connsiteX90" fmla="*/ 465129 w 1184189"/>
                <a:gd name="connsiteY90" fmla="*/ 1037350 h 1144716"/>
                <a:gd name="connsiteX91" fmla="*/ 525392 w 1184189"/>
                <a:gd name="connsiteY91" fmla="*/ 1016693 h 1144716"/>
                <a:gd name="connsiteX92" fmla="*/ 529207 w 1184189"/>
                <a:gd name="connsiteY92" fmla="*/ 1017088 h 1144716"/>
                <a:gd name="connsiteX93" fmla="*/ 558022 w 1184189"/>
                <a:gd name="connsiteY93" fmla="*/ 1017614 h 1144716"/>
                <a:gd name="connsiteX94" fmla="*/ 569601 w 1184189"/>
                <a:gd name="connsiteY94" fmla="*/ 1007877 h 1144716"/>
                <a:gd name="connsiteX95" fmla="*/ 607232 w 1184189"/>
                <a:gd name="connsiteY95" fmla="*/ 991167 h 1144716"/>
                <a:gd name="connsiteX96" fmla="*/ 633811 w 1184189"/>
                <a:gd name="connsiteY96" fmla="*/ 1012745 h 1144716"/>
                <a:gd name="connsiteX97" fmla="*/ 634074 w 1184189"/>
                <a:gd name="connsiteY97" fmla="*/ 1013272 h 1144716"/>
                <a:gd name="connsiteX98" fmla="*/ 635126 w 1184189"/>
                <a:gd name="connsiteY98" fmla="*/ 1014851 h 1144716"/>
                <a:gd name="connsiteX99" fmla="*/ 646573 w 1184189"/>
                <a:gd name="connsiteY99" fmla="*/ 1003272 h 1144716"/>
                <a:gd name="connsiteX100" fmla="*/ 696704 w 1184189"/>
                <a:gd name="connsiteY100" fmla="*/ 964062 h 1144716"/>
                <a:gd name="connsiteX101" fmla="*/ 839465 w 1184189"/>
                <a:gd name="connsiteY101" fmla="*/ 964720 h 1144716"/>
                <a:gd name="connsiteX102" fmla="*/ 866438 w 1184189"/>
                <a:gd name="connsiteY102" fmla="*/ 985509 h 1144716"/>
                <a:gd name="connsiteX103" fmla="*/ 875911 w 1184189"/>
                <a:gd name="connsiteY103" fmla="*/ 991299 h 1144716"/>
                <a:gd name="connsiteX104" fmla="*/ 884727 w 1184189"/>
                <a:gd name="connsiteY104" fmla="*/ 978930 h 1144716"/>
                <a:gd name="connsiteX105" fmla="*/ 918937 w 1184189"/>
                <a:gd name="connsiteY105" fmla="*/ 948931 h 1144716"/>
                <a:gd name="connsiteX106" fmla="*/ 967489 w 1184189"/>
                <a:gd name="connsiteY106" fmla="*/ 921694 h 1144716"/>
                <a:gd name="connsiteX107" fmla="*/ 968279 w 1184189"/>
                <a:gd name="connsiteY107" fmla="*/ 901826 h 1144716"/>
                <a:gd name="connsiteX108" fmla="*/ 966568 w 1184189"/>
                <a:gd name="connsiteY108" fmla="*/ 891037 h 1144716"/>
                <a:gd name="connsiteX109" fmla="*/ 970120 w 1184189"/>
                <a:gd name="connsiteY109" fmla="*/ 857748 h 1144716"/>
                <a:gd name="connsiteX110" fmla="*/ 972620 w 1184189"/>
                <a:gd name="connsiteY110" fmla="*/ 852880 h 1144716"/>
                <a:gd name="connsiteX111" fmla="*/ 981173 w 1184189"/>
                <a:gd name="connsiteY111" fmla="*/ 840249 h 1144716"/>
                <a:gd name="connsiteX112" fmla="*/ 964068 w 1184189"/>
                <a:gd name="connsiteY112" fmla="*/ 837617 h 1144716"/>
                <a:gd name="connsiteX113" fmla="*/ 938542 w 1184189"/>
                <a:gd name="connsiteY113" fmla="*/ 826170 h 1144716"/>
                <a:gd name="connsiteX114" fmla="*/ 969594 w 1184189"/>
                <a:gd name="connsiteY114" fmla="*/ 765381 h 1144716"/>
                <a:gd name="connsiteX115" fmla="*/ 1001041 w 1184189"/>
                <a:gd name="connsiteY115" fmla="*/ 729987 h 1144716"/>
                <a:gd name="connsiteX116" fmla="*/ 1002488 w 1184189"/>
                <a:gd name="connsiteY116" fmla="*/ 723671 h 1144716"/>
                <a:gd name="connsiteX117" fmla="*/ 1003936 w 1184189"/>
                <a:gd name="connsiteY117" fmla="*/ 701698 h 1144716"/>
                <a:gd name="connsiteX118" fmla="*/ 954331 w 1184189"/>
                <a:gd name="connsiteY118" fmla="*/ 653410 h 1144716"/>
                <a:gd name="connsiteX119" fmla="*/ 962620 w 1184189"/>
                <a:gd name="connsiteY119" fmla="*/ 611305 h 1144716"/>
                <a:gd name="connsiteX120" fmla="*/ 965515 w 1184189"/>
                <a:gd name="connsiteY120" fmla="*/ 608542 h 1144716"/>
                <a:gd name="connsiteX121" fmla="*/ 979989 w 1184189"/>
                <a:gd name="connsiteY121" fmla="*/ 598016 h 1144716"/>
                <a:gd name="connsiteX122" fmla="*/ 968673 w 1184189"/>
                <a:gd name="connsiteY122" fmla="*/ 573148 h 1144716"/>
                <a:gd name="connsiteX123" fmla="*/ 964857 w 1184189"/>
                <a:gd name="connsiteY123" fmla="*/ 574332 h 1144716"/>
                <a:gd name="connsiteX124" fmla="*/ 962620 w 1184189"/>
                <a:gd name="connsiteY124" fmla="*/ 574727 h 1144716"/>
                <a:gd name="connsiteX125" fmla="*/ 825781 w 1184189"/>
                <a:gd name="connsiteY125" fmla="*/ 581174 h 1144716"/>
                <a:gd name="connsiteX126" fmla="*/ 819728 w 1184189"/>
                <a:gd name="connsiteY126" fmla="*/ 579200 h 1144716"/>
                <a:gd name="connsiteX127" fmla="*/ 816702 w 1184189"/>
                <a:gd name="connsiteY127" fmla="*/ 573148 h 1144716"/>
                <a:gd name="connsiteX128" fmla="*/ 814202 w 1184189"/>
                <a:gd name="connsiteY128" fmla="*/ 497360 h 1144716"/>
                <a:gd name="connsiteX129" fmla="*/ 815386 w 1184189"/>
                <a:gd name="connsiteY129" fmla="*/ 470255 h 1144716"/>
                <a:gd name="connsiteX130" fmla="*/ 824070 w 1184189"/>
                <a:gd name="connsiteY130" fmla="*/ 461571 h 1144716"/>
                <a:gd name="connsiteX131" fmla="*/ 959594 w 1184189"/>
                <a:gd name="connsiteY131" fmla="*/ 461571 h 1144716"/>
                <a:gd name="connsiteX132" fmla="*/ 964989 w 1184189"/>
                <a:gd name="connsiteY132" fmla="*/ 463413 h 1144716"/>
                <a:gd name="connsiteX133" fmla="*/ 974594 w 1184189"/>
                <a:gd name="connsiteY133" fmla="*/ 482886 h 1144716"/>
                <a:gd name="connsiteX134" fmla="*/ 977094 w 1184189"/>
                <a:gd name="connsiteY134" fmla="*/ 551043 h 1144716"/>
                <a:gd name="connsiteX135" fmla="*/ 977883 w 1184189"/>
                <a:gd name="connsiteY135" fmla="*/ 552622 h 1144716"/>
                <a:gd name="connsiteX136" fmla="*/ 1013541 w 1184189"/>
                <a:gd name="connsiteY136" fmla="*/ 545912 h 1144716"/>
                <a:gd name="connsiteX137" fmla="*/ 1046566 w 1184189"/>
                <a:gd name="connsiteY137" fmla="*/ 539201 h 1144716"/>
                <a:gd name="connsiteX138" fmla="*/ 1049988 w 1184189"/>
                <a:gd name="connsiteY138" fmla="*/ 537885 h 1144716"/>
                <a:gd name="connsiteX139" fmla="*/ 1049724 w 1184189"/>
                <a:gd name="connsiteY139" fmla="*/ 522228 h 1144716"/>
                <a:gd name="connsiteX140" fmla="*/ 1039725 w 1184189"/>
                <a:gd name="connsiteY140" fmla="*/ 512623 h 1144716"/>
                <a:gd name="connsiteX141" fmla="*/ 1035382 w 1184189"/>
                <a:gd name="connsiteY141" fmla="*/ 469992 h 1144716"/>
                <a:gd name="connsiteX142" fmla="*/ 1036566 w 1184189"/>
                <a:gd name="connsiteY142" fmla="*/ 466044 h 1144716"/>
                <a:gd name="connsiteX143" fmla="*/ 1050119 w 1184189"/>
                <a:gd name="connsiteY143" fmla="*/ 442361 h 1144716"/>
                <a:gd name="connsiteX144" fmla="*/ 1050119 w 1184189"/>
                <a:gd name="connsiteY144" fmla="*/ 420124 h 1144716"/>
                <a:gd name="connsiteX145" fmla="*/ 1041435 w 1184189"/>
                <a:gd name="connsiteY145" fmla="*/ 399993 h 1144716"/>
                <a:gd name="connsiteX146" fmla="*/ 1041830 w 1184189"/>
                <a:gd name="connsiteY146" fmla="*/ 391572 h 1144716"/>
                <a:gd name="connsiteX147" fmla="*/ 1049198 w 1184189"/>
                <a:gd name="connsiteY147" fmla="*/ 387493 h 1144716"/>
                <a:gd name="connsiteX148" fmla="*/ 1101960 w 1184189"/>
                <a:gd name="connsiteY148" fmla="*/ 387493 h 1144716"/>
                <a:gd name="connsiteX149" fmla="*/ 1101960 w 1184189"/>
                <a:gd name="connsiteY149" fmla="*/ 337363 h 1144716"/>
                <a:gd name="connsiteX150" fmla="*/ 1106039 w 1184189"/>
                <a:gd name="connsiteY150" fmla="*/ 329994 h 1144716"/>
                <a:gd name="connsiteX151" fmla="*/ 1114460 w 1184189"/>
                <a:gd name="connsiteY151" fmla="*/ 329600 h 1144716"/>
                <a:gd name="connsiteX152" fmla="*/ 1146170 w 1184189"/>
                <a:gd name="connsiteY152" fmla="*/ 350388 h 1144716"/>
                <a:gd name="connsiteX153" fmla="*/ 1155117 w 1184189"/>
                <a:gd name="connsiteY153" fmla="*/ 361178 h 1144716"/>
                <a:gd name="connsiteX154" fmla="*/ 1168275 w 1184189"/>
                <a:gd name="connsiteY154" fmla="*/ 359467 h 1144716"/>
                <a:gd name="connsiteX155" fmla="*/ 1170906 w 1184189"/>
                <a:gd name="connsiteY155" fmla="*/ 359467 h 1144716"/>
                <a:gd name="connsiteX156" fmla="*/ 1176432 w 1184189"/>
                <a:gd name="connsiteY156" fmla="*/ 360388 h 1144716"/>
                <a:gd name="connsiteX157" fmla="*/ 1184327 w 1184189"/>
                <a:gd name="connsiteY157" fmla="*/ 334599 h 1144716"/>
                <a:gd name="connsiteX158" fmla="*/ 1186695 w 1184189"/>
                <a:gd name="connsiteY158" fmla="*/ 310389 h 1144716"/>
                <a:gd name="connsiteX159" fmla="*/ 1191432 w 1184189"/>
                <a:gd name="connsiteY159" fmla="*/ 276706 h 1144716"/>
                <a:gd name="connsiteX160" fmla="*/ 1144591 w 1184189"/>
                <a:gd name="connsiteY160" fmla="*/ 221970 h 1144716"/>
                <a:gd name="connsiteX161" fmla="*/ 1157749 w 1184189"/>
                <a:gd name="connsiteY161" fmla="*/ 152892 h 1144716"/>
                <a:gd name="connsiteX162" fmla="*/ 1156565 w 1184189"/>
                <a:gd name="connsiteY162" fmla="*/ 109209 h 1144716"/>
                <a:gd name="connsiteX163" fmla="*/ 1169854 w 1184189"/>
                <a:gd name="connsiteY163" fmla="*/ 94077 h 1144716"/>
                <a:gd name="connsiteX164" fmla="*/ 1141959 w 1184189"/>
                <a:gd name="connsiteY164" fmla="*/ 69867 h 1144716"/>
                <a:gd name="connsiteX165" fmla="*/ 1152091 w 1184189"/>
                <a:gd name="connsiteY165" fmla="*/ 41315 h 1144716"/>
                <a:gd name="connsiteX166" fmla="*/ 1137618 w 1184189"/>
                <a:gd name="connsiteY166" fmla="*/ 41315 h 114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1184189" h="1144716">
                  <a:moveTo>
                    <a:pt x="1137486" y="41578"/>
                  </a:moveTo>
                  <a:cubicBezTo>
                    <a:pt x="1135381" y="41578"/>
                    <a:pt x="1133275" y="40789"/>
                    <a:pt x="1131697" y="39341"/>
                  </a:cubicBezTo>
                  <a:lnTo>
                    <a:pt x="1120644" y="29342"/>
                  </a:lnTo>
                  <a:cubicBezTo>
                    <a:pt x="1110644" y="34078"/>
                    <a:pt x="1087750" y="44473"/>
                    <a:pt x="1078013" y="46710"/>
                  </a:cubicBezTo>
                  <a:cubicBezTo>
                    <a:pt x="1067882" y="48947"/>
                    <a:pt x="1048803" y="58420"/>
                    <a:pt x="1034330" y="70525"/>
                  </a:cubicBezTo>
                  <a:cubicBezTo>
                    <a:pt x="1018277" y="83946"/>
                    <a:pt x="979462" y="96314"/>
                    <a:pt x="975120" y="97761"/>
                  </a:cubicBezTo>
                  <a:cubicBezTo>
                    <a:pt x="972883" y="98419"/>
                    <a:pt x="970252" y="98156"/>
                    <a:pt x="968279" y="96972"/>
                  </a:cubicBezTo>
                  <a:cubicBezTo>
                    <a:pt x="953016" y="88156"/>
                    <a:pt x="936700" y="79604"/>
                    <a:pt x="927753" y="75920"/>
                  </a:cubicBezTo>
                  <a:cubicBezTo>
                    <a:pt x="928147" y="80130"/>
                    <a:pt x="929069" y="85393"/>
                    <a:pt x="929726" y="88814"/>
                  </a:cubicBezTo>
                  <a:cubicBezTo>
                    <a:pt x="931963" y="101972"/>
                    <a:pt x="933147" y="109735"/>
                    <a:pt x="930384" y="115261"/>
                  </a:cubicBezTo>
                  <a:lnTo>
                    <a:pt x="926569" y="122893"/>
                  </a:lnTo>
                  <a:cubicBezTo>
                    <a:pt x="925384" y="125393"/>
                    <a:pt x="923016" y="127103"/>
                    <a:pt x="920253" y="127498"/>
                  </a:cubicBezTo>
                  <a:cubicBezTo>
                    <a:pt x="919727" y="127498"/>
                    <a:pt x="919332" y="127498"/>
                    <a:pt x="918806" y="127498"/>
                  </a:cubicBezTo>
                  <a:cubicBezTo>
                    <a:pt x="916569" y="127498"/>
                    <a:pt x="914332" y="126577"/>
                    <a:pt x="912753" y="124998"/>
                  </a:cubicBezTo>
                  <a:lnTo>
                    <a:pt x="893543" y="105788"/>
                  </a:lnTo>
                  <a:lnTo>
                    <a:pt x="849070" y="105788"/>
                  </a:lnTo>
                  <a:lnTo>
                    <a:pt x="843807" y="110130"/>
                  </a:lnTo>
                  <a:cubicBezTo>
                    <a:pt x="840912" y="112630"/>
                    <a:pt x="836702" y="112761"/>
                    <a:pt x="833544" y="110656"/>
                  </a:cubicBezTo>
                  <a:cubicBezTo>
                    <a:pt x="830386" y="108551"/>
                    <a:pt x="828939" y="104603"/>
                    <a:pt x="830123" y="100919"/>
                  </a:cubicBezTo>
                  <a:cubicBezTo>
                    <a:pt x="832360" y="93683"/>
                    <a:pt x="833938" y="85130"/>
                    <a:pt x="834333" y="79735"/>
                  </a:cubicBezTo>
                  <a:cubicBezTo>
                    <a:pt x="828018" y="83814"/>
                    <a:pt x="818018" y="92104"/>
                    <a:pt x="810387" y="98156"/>
                  </a:cubicBezTo>
                  <a:cubicBezTo>
                    <a:pt x="786571" y="117630"/>
                    <a:pt x="777624" y="124208"/>
                    <a:pt x="769466" y="121840"/>
                  </a:cubicBezTo>
                  <a:cubicBezTo>
                    <a:pt x="759203" y="118945"/>
                    <a:pt x="759203" y="106445"/>
                    <a:pt x="759335" y="89077"/>
                  </a:cubicBezTo>
                  <a:cubicBezTo>
                    <a:pt x="759335" y="78420"/>
                    <a:pt x="759466" y="58815"/>
                    <a:pt x="754861" y="54999"/>
                  </a:cubicBezTo>
                  <a:cubicBezTo>
                    <a:pt x="743545" y="45789"/>
                    <a:pt x="734730" y="34342"/>
                    <a:pt x="729993" y="28289"/>
                  </a:cubicBezTo>
                  <a:lnTo>
                    <a:pt x="729335" y="27368"/>
                  </a:lnTo>
                  <a:cubicBezTo>
                    <a:pt x="728546" y="26315"/>
                    <a:pt x="727756" y="25394"/>
                    <a:pt x="727361" y="24999"/>
                  </a:cubicBezTo>
                  <a:cubicBezTo>
                    <a:pt x="724993" y="22631"/>
                    <a:pt x="724204" y="19342"/>
                    <a:pt x="723282" y="15658"/>
                  </a:cubicBezTo>
                  <a:cubicBezTo>
                    <a:pt x="723151" y="15000"/>
                    <a:pt x="722888" y="14079"/>
                    <a:pt x="722625" y="13158"/>
                  </a:cubicBezTo>
                  <a:cubicBezTo>
                    <a:pt x="718414" y="17500"/>
                    <a:pt x="715783" y="24210"/>
                    <a:pt x="714993" y="27368"/>
                  </a:cubicBezTo>
                  <a:cubicBezTo>
                    <a:pt x="714335" y="29868"/>
                    <a:pt x="712493" y="32105"/>
                    <a:pt x="710125" y="33157"/>
                  </a:cubicBezTo>
                  <a:lnTo>
                    <a:pt x="698678" y="38289"/>
                  </a:lnTo>
                  <a:cubicBezTo>
                    <a:pt x="694467" y="40131"/>
                    <a:pt x="689468" y="38289"/>
                    <a:pt x="687494" y="34210"/>
                  </a:cubicBezTo>
                  <a:lnTo>
                    <a:pt x="679599" y="18552"/>
                  </a:lnTo>
                  <a:lnTo>
                    <a:pt x="669994" y="18552"/>
                  </a:lnTo>
                  <a:cubicBezTo>
                    <a:pt x="667494" y="21973"/>
                    <a:pt x="663415" y="28684"/>
                    <a:pt x="661310" y="36447"/>
                  </a:cubicBezTo>
                  <a:cubicBezTo>
                    <a:pt x="659073" y="44604"/>
                    <a:pt x="655126" y="60130"/>
                    <a:pt x="650126" y="80130"/>
                  </a:cubicBezTo>
                  <a:cubicBezTo>
                    <a:pt x="649955" y="80749"/>
                    <a:pt x="649863" y="81091"/>
                    <a:pt x="649863" y="81183"/>
                  </a:cubicBezTo>
                  <a:cubicBezTo>
                    <a:pt x="649863" y="81183"/>
                    <a:pt x="649731" y="81841"/>
                    <a:pt x="649468" y="82235"/>
                  </a:cubicBezTo>
                  <a:cubicBezTo>
                    <a:pt x="648942" y="83420"/>
                    <a:pt x="645916" y="89735"/>
                    <a:pt x="639074" y="92104"/>
                  </a:cubicBezTo>
                  <a:cubicBezTo>
                    <a:pt x="635784" y="93156"/>
                    <a:pt x="630653" y="93683"/>
                    <a:pt x="624469" y="90262"/>
                  </a:cubicBezTo>
                  <a:cubicBezTo>
                    <a:pt x="618811" y="86972"/>
                    <a:pt x="607495" y="81972"/>
                    <a:pt x="591048" y="75393"/>
                  </a:cubicBezTo>
                  <a:cubicBezTo>
                    <a:pt x="584338" y="72762"/>
                    <a:pt x="574469" y="66183"/>
                    <a:pt x="563943" y="59209"/>
                  </a:cubicBezTo>
                  <a:cubicBezTo>
                    <a:pt x="554207" y="52631"/>
                    <a:pt x="493550" y="19605"/>
                    <a:pt x="484997" y="18421"/>
                  </a:cubicBezTo>
                  <a:lnTo>
                    <a:pt x="484997" y="18421"/>
                  </a:lnTo>
                  <a:cubicBezTo>
                    <a:pt x="478419" y="18421"/>
                    <a:pt x="472892" y="13684"/>
                    <a:pt x="471182" y="6579"/>
                  </a:cubicBezTo>
                  <a:cubicBezTo>
                    <a:pt x="470656" y="4474"/>
                    <a:pt x="470524" y="2368"/>
                    <a:pt x="470656" y="0"/>
                  </a:cubicBezTo>
                  <a:lnTo>
                    <a:pt x="462893" y="10000"/>
                  </a:lnTo>
                  <a:cubicBezTo>
                    <a:pt x="456708" y="19473"/>
                    <a:pt x="452893" y="22368"/>
                    <a:pt x="449866" y="23157"/>
                  </a:cubicBezTo>
                  <a:cubicBezTo>
                    <a:pt x="451445" y="46578"/>
                    <a:pt x="448419" y="75788"/>
                    <a:pt x="448024" y="79735"/>
                  </a:cubicBezTo>
                  <a:cubicBezTo>
                    <a:pt x="447630" y="83025"/>
                    <a:pt x="445393" y="85788"/>
                    <a:pt x="442367" y="86972"/>
                  </a:cubicBezTo>
                  <a:cubicBezTo>
                    <a:pt x="439209" y="88025"/>
                    <a:pt x="435788" y="87235"/>
                    <a:pt x="433419" y="84998"/>
                  </a:cubicBezTo>
                  <a:cubicBezTo>
                    <a:pt x="430919" y="82499"/>
                    <a:pt x="427630" y="79999"/>
                    <a:pt x="425130" y="78551"/>
                  </a:cubicBezTo>
                  <a:lnTo>
                    <a:pt x="425130" y="122366"/>
                  </a:lnTo>
                  <a:cubicBezTo>
                    <a:pt x="425130" y="124208"/>
                    <a:pt x="424604" y="125919"/>
                    <a:pt x="423551" y="127366"/>
                  </a:cubicBezTo>
                  <a:cubicBezTo>
                    <a:pt x="422235" y="129208"/>
                    <a:pt x="411051" y="145129"/>
                    <a:pt x="406578" y="156313"/>
                  </a:cubicBezTo>
                  <a:cubicBezTo>
                    <a:pt x="403420" y="164076"/>
                    <a:pt x="405262" y="189207"/>
                    <a:pt x="407104" y="203154"/>
                  </a:cubicBezTo>
                  <a:cubicBezTo>
                    <a:pt x="407104" y="203681"/>
                    <a:pt x="407104" y="204339"/>
                    <a:pt x="407104" y="204865"/>
                  </a:cubicBezTo>
                  <a:lnTo>
                    <a:pt x="404867" y="235522"/>
                  </a:lnTo>
                  <a:cubicBezTo>
                    <a:pt x="404867" y="236443"/>
                    <a:pt x="404604" y="237364"/>
                    <a:pt x="404209" y="238154"/>
                  </a:cubicBezTo>
                  <a:cubicBezTo>
                    <a:pt x="403025" y="241048"/>
                    <a:pt x="392631" y="266048"/>
                    <a:pt x="382367" y="274864"/>
                  </a:cubicBezTo>
                  <a:cubicBezTo>
                    <a:pt x="379604" y="279206"/>
                    <a:pt x="373420" y="309468"/>
                    <a:pt x="369868" y="327626"/>
                  </a:cubicBezTo>
                  <a:cubicBezTo>
                    <a:pt x="359868" y="377230"/>
                    <a:pt x="357631" y="383941"/>
                    <a:pt x="350000" y="386441"/>
                  </a:cubicBezTo>
                  <a:cubicBezTo>
                    <a:pt x="347631" y="387230"/>
                    <a:pt x="343947" y="387756"/>
                    <a:pt x="336447" y="388809"/>
                  </a:cubicBezTo>
                  <a:cubicBezTo>
                    <a:pt x="323421" y="390520"/>
                    <a:pt x="283948" y="395783"/>
                    <a:pt x="278159" y="406703"/>
                  </a:cubicBezTo>
                  <a:cubicBezTo>
                    <a:pt x="271712" y="418809"/>
                    <a:pt x="257370" y="452492"/>
                    <a:pt x="237633" y="501570"/>
                  </a:cubicBezTo>
                  <a:cubicBezTo>
                    <a:pt x="233818" y="511044"/>
                    <a:pt x="219739" y="539991"/>
                    <a:pt x="205265" y="547096"/>
                  </a:cubicBezTo>
                  <a:cubicBezTo>
                    <a:pt x="201318" y="549069"/>
                    <a:pt x="196055" y="549464"/>
                    <a:pt x="188687" y="549990"/>
                  </a:cubicBezTo>
                  <a:cubicBezTo>
                    <a:pt x="169213" y="551438"/>
                    <a:pt x="136846" y="553806"/>
                    <a:pt x="119477" y="586832"/>
                  </a:cubicBezTo>
                  <a:cubicBezTo>
                    <a:pt x="108030" y="608542"/>
                    <a:pt x="103557" y="624858"/>
                    <a:pt x="99873" y="638015"/>
                  </a:cubicBezTo>
                  <a:cubicBezTo>
                    <a:pt x="95399" y="654068"/>
                    <a:pt x="91978" y="666699"/>
                    <a:pt x="78557" y="676699"/>
                  </a:cubicBezTo>
                  <a:cubicBezTo>
                    <a:pt x="72505" y="681172"/>
                    <a:pt x="66057" y="684857"/>
                    <a:pt x="59742" y="688409"/>
                  </a:cubicBezTo>
                  <a:cubicBezTo>
                    <a:pt x="43689" y="697356"/>
                    <a:pt x="29742" y="705119"/>
                    <a:pt x="24216" y="725777"/>
                  </a:cubicBezTo>
                  <a:cubicBezTo>
                    <a:pt x="-5520" y="836038"/>
                    <a:pt x="-126" y="852222"/>
                    <a:pt x="1321" y="854327"/>
                  </a:cubicBezTo>
                  <a:cubicBezTo>
                    <a:pt x="12111" y="870511"/>
                    <a:pt x="22900" y="913010"/>
                    <a:pt x="24216" y="918273"/>
                  </a:cubicBezTo>
                  <a:cubicBezTo>
                    <a:pt x="24216" y="918273"/>
                    <a:pt x="24216" y="918273"/>
                    <a:pt x="24216" y="918273"/>
                  </a:cubicBezTo>
                  <a:cubicBezTo>
                    <a:pt x="24216" y="918273"/>
                    <a:pt x="24216" y="918273"/>
                    <a:pt x="24216" y="918273"/>
                  </a:cubicBezTo>
                  <a:lnTo>
                    <a:pt x="24479" y="919194"/>
                  </a:lnTo>
                  <a:lnTo>
                    <a:pt x="24479" y="919194"/>
                  </a:lnTo>
                  <a:cubicBezTo>
                    <a:pt x="24479" y="919194"/>
                    <a:pt x="24611" y="919984"/>
                    <a:pt x="24611" y="920379"/>
                  </a:cubicBezTo>
                  <a:lnTo>
                    <a:pt x="24611" y="963799"/>
                  </a:lnTo>
                  <a:lnTo>
                    <a:pt x="63294" y="963799"/>
                  </a:lnTo>
                  <a:cubicBezTo>
                    <a:pt x="66320" y="963799"/>
                    <a:pt x="68952" y="965246"/>
                    <a:pt x="70531" y="967878"/>
                  </a:cubicBezTo>
                  <a:cubicBezTo>
                    <a:pt x="72110" y="970378"/>
                    <a:pt x="72241" y="973536"/>
                    <a:pt x="71057" y="976167"/>
                  </a:cubicBezTo>
                  <a:lnTo>
                    <a:pt x="58426" y="1002614"/>
                  </a:lnTo>
                  <a:cubicBezTo>
                    <a:pt x="83294" y="1005772"/>
                    <a:pt x="140661" y="1015245"/>
                    <a:pt x="166056" y="1036429"/>
                  </a:cubicBezTo>
                  <a:cubicBezTo>
                    <a:pt x="185266" y="1052482"/>
                    <a:pt x="235923" y="1091560"/>
                    <a:pt x="291054" y="1109060"/>
                  </a:cubicBezTo>
                  <a:cubicBezTo>
                    <a:pt x="340395" y="1124585"/>
                    <a:pt x="361052" y="1136691"/>
                    <a:pt x="361841" y="1137217"/>
                  </a:cubicBezTo>
                  <a:cubicBezTo>
                    <a:pt x="362368" y="1137612"/>
                    <a:pt x="362894" y="1137875"/>
                    <a:pt x="363421" y="1138401"/>
                  </a:cubicBezTo>
                  <a:lnTo>
                    <a:pt x="375394" y="1149585"/>
                  </a:lnTo>
                  <a:cubicBezTo>
                    <a:pt x="393683" y="1123665"/>
                    <a:pt x="445787" y="1051034"/>
                    <a:pt x="465129" y="1037350"/>
                  </a:cubicBezTo>
                  <a:cubicBezTo>
                    <a:pt x="488418" y="1020903"/>
                    <a:pt x="523944" y="1016824"/>
                    <a:pt x="525392" y="1016693"/>
                  </a:cubicBezTo>
                  <a:cubicBezTo>
                    <a:pt x="526707" y="1016561"/>
                    <a:pt x="528023" y="1016693"/>
                    <a:pt x="529207" y="1017088"/>
                  </a:cubicBezTo>
                  <a:cubicBezTo>
                    <a:pt x="534207" y="1018798"/>
                    <a:pt x="549338" y="1022351"/>
                    <a:pt x="558022" y="1017614"/>
                  </a:cubicBezTo>
                  <a:cubicBezTo>
                    <a:pt x="561706" y="1015640"/>
                    <a:pt x="565522" y="1011825"/>
                    <a:pt x="569601" y="1007877"/>
                  </a:cubicBezTo>
                  <a:cubicBezTo>
                    <a:pt x="578812" y="998798"/>
                    <a:pt x="590259" y="987746"/>
                    <a:pt x="607232" y="991167"/>
                  </a:cubicBezTo>
                  <a:cubicBezTo>
                    <a:pt x="622100" y="994062"/>
                    <a:pt x="629074" y="1005377"/>
                    <a:pt x="633811" y="1012745"/>
                  </a:cubicBezTo>
                  <a:lnTo>
                    <a:pt x="634074" y="1013272"/>
                  </a:lnTo>
                  <a:cubicBezTo>
                    <a:pt x="634074" y="1013272"/>
                    <a:pt x="634732" y="1014325"/>
                    <a:pt x="635126" y="1014851"/>
                  </a:cubicBezTo>
                  <a:cubicBezTo>
                    <a:pt x="638284" y="1011956"/>
                    <a:pt x="642889" y="1007219"/>
                    <a:pt x="646573" y="1003272"/>
                  </a:cubicBezTo>
                  <a:cubicBezTo>
                    <a:pt x="661573" y="987746"/>
                    <a:pt x="680125" y="968404"/>
                    <a:pt x="696704" y="964062"/>
                  </a:cubicBezTo>
                  <a:cubicBezTo>
                    <a:pt x="719730" y="958010"/>
                    <a:pt x="809334" y="949852"/>
                    <a:pt x="839465" y="964720"/>
                  </a:cubicBezTo>
                  <a:cubicBezTo>
                    <a:pt x="853412" y="971562"/>
                    <a:pt x="860912" y="979588"/>
                    <a:pt x="866438" y="985509"/>
                  </a:cubicBezTo>
                  <a:cubicBezTo>
                    <a:pt x="872622" y="992088"/>
                    <a:pt x="873148" y="991956"/>
                    <a:pt x="875911" y="991299"/>
                  </a:cubicBezTo>
                  <a:cubicBezTo>
                    <a:pt x="878674" y="990641"/>
                    <a:pt x="881833" y="984456"/>
                    <a:pt x="884727" y="978930"/>
                  </a:cubicBezTo>
                  <a:cubicBezTo>
                    <a:pt x="890780" y="967483"/>
                    <a:pt x="899069" y="951694"/>
                    <a:pt x="918937" y="948931"/>
                  </a:cubicBezTo>
                  <a:cubicBezTo>
                    <a:pt x="941700" y="945642"/>
                    <a:pt x="960779" y="934984"/>
                    <a:pt x="967489" y="921694"/>
                  </a:cubicBezTo>
                  <a:cubicBezTo>
                    <a:pt x="971305" y="913932"/>
                    <a:pt x="969989" y="908273"/>
                    <a:pt x="968279" y="901826"/>
                  </a:cubicBezTo>
                  <a:cubicBezTo>
                    <a:pt x="967357" y="898405"/>
                    <a:pt x="966568" y="894853"/>
                    <a:pt x="966568" y="891037"/>
                  </a:cubicBezTo>
                  <a:cubicBezTo>
                    <a:pt x="966568" y="881563"/>
                    <a:pt x="969989" y="858801"/>
                    <a:pt x="970120" y="857748"/>
                  </a:cubicBezTo>
                  <a:cubicBezTo>
                    <a:pt x="970383" y="855906"/>
                    <a:pt x="971305" y="854196"/>
                    <a:pt x="972620" y="852880"/>
                  </a:cubicBezTo>
                  <a:cubicBezTo>
                    <a:pt x="977226" y="848274"/>
                    <a:pt x="980515" y="842748"/>
                    <a:pt x="981173" y="840249"/>
                  </a:cubicBezTo>
                  <a:cubicBezTo>
                    <a:pt x="977620" y="838933"/>
                    <a:pt x="968936" y="838143"/>
                    <a:pt x="964068" y="837617"/>
                  </a:cubicBezTo>
                  <a:cubicBezTo>
                    <a:pt x="950252" y="836301"/>
                    <a:pt x="940384" y="835380"/>
                    <a:pt x="938542" y="826170"/>
                  </a:cubicBezTo>
                  <a:cubicBezTo>
                    <a:pt x="936437" y="815775"/>
                    <a:pt x="945253" y="785644"/>
                    <a:pt x="969594" y="765381"/>
                  </a:cubicBezTo>
                  <a:cubicBezTo>
                    <a:pt x="989594" y="748671"/>
                    <a:pt x="999593" y="733803"/>
                    <a:pt x="1001041" y="729987"/>
                  </a:cubicBezTo>
                  <a:cubicBezTo>
                    <a:pt x="1001173" y="728277"/>
                    <a:pt x="1001699" y="726435"/>
                    <a:pt x="1002488" y="723671"/>
                  </a:cubicBezTo>
                  <a:cubicBezTo>
                    <a:pt x="1003804" y="718935"/>
                    <a:pt x="1007752" y="705119"/>
                    <a:pt x="1003936" y="701698"/>
                  </a:cubicBezTo>
                  <a:cubicBezTo>
                    <a:pt x="993936" y="693014"/>
                    <a:pt x="961436" y="661831"/>
                    <a:pt x="954331" y="653410"/>
                  </a:cubicBezTo>
                  <a:cubicBezTo>
                    <a:pt x="944989" y="642094"/>
                    <a:pt x="956963" y="620252"/>
                    <a:pt x="962620" y="611305"/>
                  </a:cubicBezTo>
                  <a:cubicBezTo>
                    <a:pt x="963410" y="610121"/>
                    <a:pt x="964331" y="609200"/>
                    <a:pt x="965515" y="608542"/>
                  </a:cubicBezTo>
                  <a:cubicBezTo>
                    <a:pt x="971305" y="604989"/>
                    <a:pt x="977357" y="600648"/>
                    <a:pt x="979989" y="598016"/>
                  </a:cubicBezTo>
                  <a:cubicBezTo>
                    <a:pt x="978541" y="594069"/>
                    <a:pt x="974199" y="584595"/>
                    <a:pt x="968673" y="573148"/>
                  </a:cubicBezTo>
                  <a:cubicBezTo>
                    <a:pt x="966305" y="573806"/>
                    <a:pt x="964857" y="574332"/>
                    <a:pt x="964857" y="574332"/>
                  </a:cubicBezTo>
                  <a:cubicBezTo>
                    <a:pt x="964068" y="574595"/>
                    <a:pt x="963410" y="574727"/>
                    <a:pt x="962620" y="574727"/>
                  </a:cubicBezTo>
                  <a:lnTo>
                    <a:pt x="825781" y="581174"/>
                  </a:lnTo>
                  <a:cubicBezTo>
                    <a:pt x="823544" y="581437"/>
                    <a:pt x="821439" y="580648"/>
                    <a:pt x="819728" y="579200"/>
                  </a:cubicBezTo>
                  <a:cubicBezTo>
                    <a:pt x="817886" y="577622"/>
                    <a:pt x="816834" y="575385"/>
                    <a:pt x="816702" y="573148"/>
                  </a:cubicBezTo>
                  <a:cubicBezTo>
                    <a:pt x="816307" y="566569"/>
                    <a:pt x="812886" y="508149"/>
                    <a:pt x="814202" y="497360"/>
                  </a:cubicBezTo>
                  <a:cubicBezTo>
                    <a:pt x="815386" y="487755"/>
                    <a:pt x="815386" y="470518"/>
                    <a:pt x="815386" y="470255"/>
                  </a:cubicBezTo>
                  <a:cubicBezTo>
                    <a:pt x="815386" y="465518"/>
                    <a:pt x="819202" y="461571"/>
                    <a:pt x="824070" y="461571"/>
                  </a:cubicBezTo>
                  <a:lnTo>
                    <a:pt x="959594" y="461571"/>
                  </a:lnTo>
                  <a:cubicBezTo>
                    <a:pt x="961568" y="461571"/>
                    <a:pt x="963410" y="462229"/>
                    <a:pt x="964989" y="463413"/>
                  </a:cubicBezTo>
                  <a:cubicBezTo>
                    <a:pt x="965910" y="464202"/>
                    <a:pt x="974594" y="471439"/>
                    <a:pt x="974594" y="482886"/>
                  </a:cubicBezTo>
                  <a:cubicBezTo>
                    <a:pt x="974594" y="489992"/>
                    <a:pt x="976831" y="546569"/>
                    <a:pt x="977094" y="551043"/>
                  </a:cubicBezTo>
                  <a:lnTo>
                    <a:pt x="977883" y="552622"/>
                  </a:lnTo>
                  <a:cubicBezTo>
                    <a:pt x="988278" y="549990"/>
                    <a:pt x="1002488" y="546701"/>
                    <a:pt x="1013541" y="545912"/>
                  </a:cubicBezTo>
                  <a:cubicBezTo>
                    <a:pt x="1032225" y="544727"/>
                    <a:pt x="1039988" y="542490"/>
                    <a:pt x="1046566" y="539201"/>
                  </a:cubicBezTo>
                  <a:cubicBezTo>
                    <a:pt x="1047751" y="538675"/>
                    <a:pt x="1048803" y="538149"/>
                    <a:pt x="1049988" y="537885"/>
                  </a:cubicBezTo>
                  <a:cubicBezTo>
                    <a:pt x="1050251" y="532359"/>
                    <a:pt x="1049988" y="524991"/>
                    <a:pt x="1049724" y="522228"/>
                  </a:cubicBezTo>
                  <a:cubicBezTo>
                    <a:pt x="1046566" y="519859"/>
                    <a:pt x="1042488" y="516307"/>
                    <a:pt x="1039725" y="512623"/>
                  </a:cubicBezTo>
                  <a:cubicBezTo>
                    <a:pt x="1035909" y="507491"/>
                    <a:pt x="1034462" y="493544"/>
                    <a:pt x="1035382" y="469992"/>
                  </a:cubicBezTo>
                  <a:cubicBezTo>
                    <a:pt x="1035382" y="468676"/>
                    <a:pt x="1035777" y="467229"/>
                    <a:pt x="1036566" y="466044"/>
                  </a:cubicBezTo>
                  <a:lnTo>
                    <a:pt x="1050119" y="442361"/>
                  </a:lnTo>
                  <a:cubicBezTo>
                    <a:pt x="1050382" y="433545"/>
                    <a:pt x="1050382" y="422887"/>
                    <a:pt x="1050119" y="420124"/>
                  </a:cubicBezTo>
                  <a:cubicBezTo>
                    <a:pt x="1049724" y="418019"/>
                    <a:pt x="1045777" y="408546"/>
                    <a:pt x="1041435" y="399993"/>
                  </a:cubicBezTo>
                  <a:cubicBezTo>
                    <a:pt x="1040119" y="397361"/>
                    <a:pt x="1040251" y="394204"/>
                    <a:pt x="1041830" y="391572"/>
                  </a:cubicBezTo>
                  <a:cubicBezTo>
                    <a:pt x="1043409" y="389072"/>
                    <a:pt x="1046172" y="387493"/>
                    <a:pt x="1049198" y="387493"/>
                  </a:cubicBezTo>
                  <a:lnTo>
                    <a:pt x="1101960" y="387493"/>
                  </a:lnTo>
                  <a:lnTo>
                    <a:pt x="1101960" y="337363"/>
                  </a:lnTo>
                  <a:cubicBezTo>
                    <a:pt x="1101960" y="334336"/>
                    <a:pt x="1103539" y="331573"/>
                    <a:pt x="1106039" y="329994"/>
                  </a:cubicBezTo>
                  <a:cubicBezTo>
                    <a:pt x="1108539" y="328415"/>
                    <a:pt x="1111828" y="328284"/>
                    <a:pt x="1114460" y="329600"/>
                  </a:cubicBezTo>
                  <a:cubicBezTo>
                    <a:pt x="1115381" y="329994"/>
                    <a:pt x="1136302" y="340520"/>
                    <a:pt x="1146170" y="350388"/>
                  </a:cubicBezTo>
                  <a:cubicBezTo>
                    <a:pt x="1149854" y="354073"/>
                    <a:pt x="1152881" y="357757"/>
                    <a:pt x="1155117" y="361178"/>
                  </a:cubicBezTo>
                  <a:lnTo>
                    <a:pt x="1168275" y="359467"/>
                  </a:lnTo>
                  <a:cubicBezTo>
                    <a:pt x="1169064" y="359467"/>
                    <a:pt x="1169985" y="359467"/>
                    <a:pt x="1170906" y="359467"/>
                  </a:cubicBezTo>
                  <a:lnTo>
                    <a:pt x="1176432" y="360388"/>
                  </a:lnTo>
                  <a:cubicBezTo>
                    <a:pt x="1177485" y="350257"/>
                    <a:pt x="1179064" y="341573"/>
                    <a:pt x="1184327" y="334599"/>
                  </a:cubicBezTo>
                  <a:cubicBezTo>
                    <a:pt x="1185906" y="331968"/>
                    <a:pt x="1186432" y="317363"/>
                    <a:pt x="1186695" y="310389"/>
                  </a:cubicBezTo>
                  <a:cubicBezTo>
                    <a:pt x="1187222" y="294600"/>
                    <a:pt x="1187880" y="283548"/>
                    <a:pt x="1191432" y="276706"/>
                  </a:cubicBezTo>
                  <a:cubicBezTo>
                    <a:pt x="1173538" y="264337"/>
                    <a:pt x="1151038" y="244864"/>
                    <a:pt x="1144591" y="221970"/>
                  </a:cubicBezTo>
                  <a:cubicBezTo>
                    <a:pt x="1135644" y="190786"/>
                    <a:pt x="1150512" y="163681"/>
                    <a:pt x="1157749" y="152892"/>
                  </a:cubicBezTo>
                  <a:cubicBezTo>
                    <a:pt x="1151696" y="142761"/>
                    <a:pt x="1144065" y="124208"/>
                    <a:pt x="1156565" y="109209"/>
                  </a:cubicBezTo>
                  <a:cubicBezTo>
                    <a:pt x="1160644" y="104340"/>
                    <a:pt x="1165117" y="99209"/>
                    <a:pt x="1169854" y="94077"/>
                  </a:cubicBezTo>
                  <a:cubicBezTo>
                    <a:pt x="1153538" y="90788"/>
                    <a:pt x="1143670" y="82235"/>
                    <a:pt x="1141959" y="69867"/>
                  </a:cubicBezTo>
                  <a:cubicBezTo>
                    <a:pt x="1140118" y="56315"/>
                    <a:pt x="1146170" y="47104"/>
                    <a:pt x="1152091" y="41315"/>
                  </a:cubicBezTo>
                  <a:lnTo>
                    <a:pt x="1137618" y="41315"/>
                  </a:ln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a Livre: Forma 66">
              <a:extLst>
                <a:ext uri="{FF2B5EF4-FFF2-40B4-BE49-F238E27FC236}">
                  <a16:creationId xmlns:a16="http://schemas.microsoft.com/office/drawing/2014/main" id="{532AAB11-3D98-26BB-14F4-2DD5751DCFD0}"/>
                </a:ext>
              </a:extLst>
            </p:cNvPr>
            <p:cNvSpPr/>
            <p:nvPr/>
          </p:nvSpPr>
          <p:spPr>
            <a:xfrm>
              <a:off x="5117530" y="6127851"/>
              <a:ext cx="1447343" cy="973667"/>
            </a:xfrm>
            <a:custGeom>
              <a:avLst/>
              <a:gdLst>
                <a:gd name="connsiteX0" fmla="*/ 1456027 w 1447343"/>
                <a:gd name="connsiteY0" fmla="*/ 515518 h 973667"/>
                <a:gd name="connsiteX1" fmla="*/ 1458658 w 1447343"/>
                <a:gd name="connsiteY1" fmla="*/ 508675 h 973667"/>
                <a:gd name="connsiteX2" fmla="*/ 1425633 w 1447343"/>
                <a:gd name="connsiteY2" fmla="*/ 493018 h 973667"/>
                <a:gd name="connsiteX3" fmla="*/ 1406160 w 1447343"/>
                <a:gd name="connsiteY3" fmla="*/ 504334 h 973667"/>
                <a:gd name="connsiteX4" fmla="*/ 1402607 w 1447343"/>
                <a:gd name="connsiteY4" fmla="*/ 505518 h 973667"/>
                <a:gd name="connsiteX5" fmla="*/ 1363134 w 1447343"/>
                <a:gd name="connsiteY5" fmla="*/ 493939 h 973667"/>
                <a:gd name="connsiteX6" fmla="*/ 1351029 w 1447343"/>
                <a:gd name="connsiteY6" fmla="*/ 473413 h 973667"/>
                <a:gd name="connsiteX7" fmla="*/ 1317082 w 1447343"/>
                <a:gd name="connsiteY7" fmla="*/ 492097 h 973667"/>
                <a:gd name="connsiteX8" fmla="*/ 1306293 w 1447343"/>
                <a:gd name="connsiteY8" fmla="*/ 502097 h 973667"/>
                <a:gd name="connsiteX9" fmla="*/ 1248268 w 1447343"/>
                <a:gd name="connsiteY9" fmla="*/ 542491 h 973667"/>
                <a:gd name="connsiteX10" fmla="*/ 1190769 w 1447343"/>
                <a:gd name="connsiteY10" fmla="*/ 542885 h 973667"/>
                <a:gd name="connsiteX11" fmla="*/ 1166163 w 1447343"/>
                <a:gd name="connsiteY11" fmla="*/ 557622 h 973667"/>
                <a:gd name="connsiteX12" fmla="*/ 1100112 w 1447343"/>
                <a:gd name="connsiteY12" fmla="*/ 561832 h 973667"/>
                <a:gd name="connsiteX13" fmla="*/ 1082218 w 1447343"/>
                <a:gd name="connsiteY13" fmla="*/ 505912 h 973667"/>
                <a:gd name="connsiteX14" fmla="*/ 1063271 w 1447343"/>
                <a:gd name="connsiteY14" fmla="*/ 474071 h 973667"/>
                <a:gd name="connsiteX15" fmla="*/ 1037482 w 1447343"/>
                <a:gd name="connsiteY15" fmla="*/ 444598 h 973667"/>
                <a:gd name="connsiteX16" fmla="*/ 1037087 w 1447343"/>
                <a:gd name="connsiteY16" fmla="*/ 432888 h 973667"/>
                <a:gd name="connsiteX17" fmla="*/ 1037087 w 1447343"/>
                <a:gd name="connsiteY17" fmla="*/ 431308 h 973667"/>
                <a:gd name="connsiteX18" fmla="*/ 1039982 w 1447343"/>
                <a:gd name="connsiteY18" fmla="*/ 361836 h 973667"/>
                <a:gd name="connsiteX19" fmla="*/ 1060244 w 1447343"/>
                <a:gd name="connsiteY19" fmla="*/ 301837 h 973667"/>
                <a:gd name="connsiteX20" fmla="*/ 1054060 w 1447343"/>
                <a:gd name="connsiteY20" fmla="*/ 286837 h 973667"/>
                <a:gd name="connsiteX21" fmla="*/ 1052218 w 1447343"/>
                <a:gd name="connsiteY21" fmla="*/ 281048 h 973667"/>
                <a:gd name="connsiteX22" fmla="*/ 1041692 w 1447343"/>
                <a:gd name="connsiteY22" fmla="*/ 283153 h 973667"/>
                <a:gd name="connsiteX23" fmla="*/ 1039982 w 1447343"/>
                <a:gd name="connsiteY23" fmla="*/ 283548 h 973667"/>
                <a:gd name="connsiteX24" fmla="*/ 1015377 w 1447343"/>
                <a:gd name="connsiteY24" fmla="*/ 288284 h 973667"/>
                <a:gd name="connsiteX25" fmla="*/ 1008930 w 1447343"/>
                <a:gd name="connsiteY25" fmla="*/ 290521 h 973667"/>
                <a:gd name="connsiteX26" fmla="*/ 988798 w 1447343"/>
                <a:gd name="connsiteY26" fmla="*/ 292890 h 973667"/>
                <a:gd name="connsiteX27" fmla="*/ 980246 w 1447343"/>
                <a:gd name="connsiteY27" fmla="*/ 282100 h 973667"/>
                <a:gd name="connsiteX28" fmla="*/ 974062 w 1447343"/>
                <a:gd name="connsiteY28" fmla="*/ 266837 h 973667"/>
                <a:gd name="connsiteX29" fmla="*/ 951957 w 1447343"/>
                <a:gd name="connsiteY29" fmla="*/ 183155 h 973667"/>
                <a:gd name="connsiteX30" fmla="*/ 953931 w 1447343"/>
                <a:gd name="connsiteY30" fmla="*/ 168287 h 973667"/>
                <a:gd name="connsiteX31" fmla="*/ 958273 w 1447343"/>
                <a:gd name="connsiteY31" fmla="*/ 156050 h 973667"/>
                <a:gd name="connsiteX32" fmla="*/ 963536 w 1447343"/>
                <a:gd name="connsiteY32" fmla="*/ 141445 h 973667"/>
                <a:gd name="connsiteX33" fmla="*/ 938536 w 1447343"/>
                <a:gd name="connsiteY33" fmla="*/ 121445 h 973667"/>
                <a:gd name="connsiteX34" fmla="*/ 936694 w 1447343"/>
                <a:gd name="connsiteY34" fmla="*/ 114340 h 973667"/>
                <a:gd name="connsiteX35" fmla="*/ 939720 w 1447343"/>
                <a:gd name="connsiteY35" fmla="*/ 67631 h 973667"/>
                <a:gd name="connsiteX36" fmla="*/ 910642 w 1447343"/>
                <a:gd name="connsiteY36" fmla="*/ 47368 h 973667"/>
                <a:gd name="connsiteX37" fmla="*/ 904458 w 1447343"/>
                <a:gd name="connsiteY37" fmla="*/ 41315 h 973667"/>
                <a:gd name="connsiteX38" fmla="*/ 899195 w 1447343"/>
                <a:gd name="connsiteY38" fmla="*/ 36184 h 973667"/>
                <a:gd name="connsiteX39" fmla="*/ 889326 w 1447343"/>
                <a:gd name="connsiteY39" fmla="*/ 40526 h 973667"/>
                <a:gd name="connsiteX40" fmla="*/ 872353 w 1447343"/>
                <a:gd name="connsiteY40" fmla="*/ 46447 h 973667"/>
                <a:gd name="connsiteX41" fmla="*/ 854064 w 1447343"/>
                <a:gd name="connsiteY41" fmla="*/ 45526 h 973667"/>
                <a:gd name="connsiteX42" fmla="*/ 841696 w 1447343"/>
                <a:gd name="connsiteY42" fmla="*/ 49078 h 973667"/>
                <a:gd name="connsiteX43" fmla="*/ 823801 w 1447343"/>
                <a:gd name="connsiteY43" fmla="*/ 50657 h 973667"/>
                <a:gd name="connsiteX44" fmla="*/ 823801 w 1447343"/>
                <a:gd name="connsiteY44" fmla="*/ 59604 h 973667"/>
                <a:gd name="connsiteX45" fmla="*/ 820380 w 1447343"/>
                <a:gd name="connsiteY45" fmla="*/ 66446 h 973667"/>
                <a:gd name="connsiteX46" fmla="*/ 812880 w 1447343"/>
                <a:gd name="connsiteY46" fmla="*/ 67894 h 973667"/>
                <a:gd name="connsiteX47" fmla="*/ 790907 w 1447343"/>
                <a:gd name="connsiteY47" fmla="*/ 61841 h 973667"/>
                <a:gd name="connsiteX48" fmla="*/ 758539 w 1447343"/>
                <a:gd name="connsiteY48" fmla="*/ 63025 h 973667"/>
                <a:gd name="connsiteX49" fmla="*/ 694330 w 1447343"/>
                <a:gd name="connsiteY49" fmla="*/ 68552 h 973667"/>
                <a:gd name="connsiteX50" fmla="*/ 694330 w 1447343"/>
                <a:gd name="connsiteY50" fmla="*/ 85130 h 973667"/>
                <a:gd name="connsiteX51" fmla="*/ 688803 w 1447343"/>
                <a:gd name="connsiteY51" fmla="*/ 93156 h 973667"/>
                <a:gd name="connsiteX52" fmla="*/ 665778 w 1447343"/>
                <a:gd name="connsiteY52" fmla="*/ 102104 h 973667"/>
                <a:gd name="connsiteX53" fmla="*/ 658804 w 1447343"/>
                <a:gd name="connsiteY53" fmla="*/ 101841 h 973667"/>
                <a:gd name="connsiteX54" fmla="*/ 654330 w 1447343"/>
                <a:gd name="connsiteY54" fmla="*/ 96446 h 973667"/>
                <a:gd name="connsiteX55" fmla="*/ 650910 w 1447343"/>
                <a:gd name="connsiteY55" fmla="*/ 83946 h 973667"/>
                <a:gd name="connsiteX56" fmla="*/ 637620 w 1447343"/>
                <a:gd name="connsiteY56" fmla="*/ 85920 h 973667"/>
                <a:gd name="connsiteX57" fmla="*/ 633541 w 1447343"/>
                <a:gd name="connsiteY57" fmla="*/ 86051 h 973667"/>
                <a:gd name="connsiteX58" fmla="*/ 619331 w 1447343"/>
                <a:gd name="connsiteY58" fmla="*/ 83157 h 973667"/>
                <a:gd name="connsiteX59" fmla="*/ 615779 w 1447343"/>
                <a:gd name="connsiteY59" fmla="*/ 74999 h 973667"/>
                <a:gd name="connsiteX60" fmla="*/ 615779 w 1447343"/>
                <a:gd name="connsiteY60" fmla="*/ 45921 h 973667"/>
                <a:gd name="connsiteX61" fmla="*/ 607358 w 1447343"/>
                <a:gd name="connsiteY61" fmla="*/ 35131 h 973667"/>
                <a:gd name="connsiteX62" fmla="*/ 581174 w 1447343"/>
                <a:gd name="connsiteY62" fmla="*/ 36447 h 973667"/>
                <a:gd name="connsiteX63" fmla="*/ 580516 w 1447343"/>
                <a:gd name="connsiteY63" fmla="*/ 36447 h 973667"/>
                <a:gd name="connsiteX64" fmla="*/ 511307 w 1447343"/>
                <a:gd name="connsiteY64" fmla="*/ 36052 h 973667"/>
                <a:gd name="connsiteX65" fmla="*/ 478807 w 1447343"/>
                <a:gd name="connsiteY65" fmla="*/ 29868 h 973667"/>
                <a:gd name="connsiteX66" fmla="*/ 433150 w 1447343"/>
                <a:gd name="connsiteY66" fmla="*/ 14737 h 973667"/>
                <a:gd name="connsiteX67" fmla="*/ 411440 w 1447343"/>
                <a:gd name="connsiteY67" fmla="*/ 0 h 973667"/>
                <a:gd name="connsiteX68" fmla="*/ 411308 w 1447343"/>
                <a:gd name="connsiteY68" fmla="*/ 0 h 973667"/>
                <a:gd name="connsiteX69" fmla="*/ 382230 w 1447343"/>
                <a:gd name="connsiteY69" fmla="*/ 19342 h 973667"/>
                <a:gd name="connsiteX70" fmla="*/ 370520 w 1447343"/>
                <a:gd name="connsiteY70" fmla="*/ 30526 h 973667"/>
                <a:gd name="connsiteX71" fmla="*/ 348546 w 1447343"/>
                <a:gd name="connsiteY71" fmla="*/ 48947 h 973667"/>
                <a:gd name="connsiteX72" fmla="*/ 328678 w 1447343"/>
                <a:gd name="connsiteY72" fmla="*/ 51052 h 973667"/>
                <a:gd name="connsiteX73" fmla="*/ 326573 w 1447343"/>
                <a:gd name="connsiteY73" fmla="*/ 57105 h 973667"/>
                <a:gd name="connsiteX74" fmla="*/ 300652 w 1447343"/>
                <a:gd name="connsiteY74" fmla="*/ 82630 h 973667"/>
                <a:gd name="connsiteX75" fmla="*/ 269863 w 1447343"/>
                <a:gd name="connsiteY75" fmla="*/ 109867 h 973667"/>
                <a:gd name="connsiteX76" fmla="*/ 228943 w 1447343"/>
                <a:gd name="connsiteY76" fmla="*/ 193286 h 973667"/>
                <a:gd name="connsiteX77" fmla="*/ 218286 w 1447343"/>
                <a:gd name="connsiteY77" fmla="*/ 224470 h 973667"/>
                <a:gd name="connsiteX78" fmla="*/ 162760 w 1447343"/>
                <a:gd name="connsiteY78" fmla="*/ 314205 h 973667"/>
                <a:gd name="connsiteX79" fmla="*/ 132892 w 1447343"/>
                <a:gd name="connsiteY79" fmla="*/ 360257 h 973667"/>
                <a:gd name="connsiteX80" fmla="*/ 105130 w 1447343"/>
                <a:gd name="connsiteY80" fmla="*/ 408677 h 973667"/>
                <a:gd name="connsiteX81" fmla="*/ 0 w 1447343"/>
                <a:gd name="connsiteY81" fmla="*/ 495781 h 973667"/>
                <a:gd name="connsiteX82" fmla="*/ 45525 w 1447343"/>
                <a:gd name="connsiteY82" fmla="*/ 504728 h 973667"/>
                <a:gd name="connsiteX83" fmla="*/ 89735 w 1447343"/>
                <a:gd name="connsiteY83" fmla="*/ 503018 h 973667"/>
                <a:gd name="connsiteX84" fmla="*/ 108024 w 1447343"/>
                <a:gd name="connsiteY84" fmla="*/ 501702 h 973667"/>
                <a:gd name="connsiteX85" fmla="*/ 112761 w 1447343"/>
                <a:gd name="connsiteY85" fmla="*/ 501702 h 973667"/>
                <a:gd name="connsiteX86" fmla="*/ 114077 w 1447343"/>
                <a:gd name="connsiteY86" fmla="*/ 501702 h 973667"/>
                <a:gd name="connsiteX87" fmla="*/ 129208 w 1447343"/>
                <a:gd name="connsiteY87" fmla="*/ 501307 h 973667"/>
                <a:gd name="connsiteX88" fmla="*/ 138550 w 1447343"/>
                <a:gd name="connsiteY88" fmla="*/ 479992 h 973667"/>
                <a:gd name="connsiteX89" fmla="*/ 143550 w 1447343"/>
                <a:gd name="connsiteY89" fmla="*/ 475255 h 973667"/>
                <a:gd name="connsiteX90" fmla="*/ 150392 w 1447343"/>
                <a:gd name="connsiteY90" fmla="*/ 475650 h 973667"/>
                <a:gd name="connsiteX91" fmla="*/ 182102 w 1447343"/>
                <a:gd name="connsiteY91" fmla="*/ 493544 h 973667"/>
                <a:gd name="connsiteX92" fmla="*/ 211970 w 1447343"/>
                <a:gd name="connsiteY92" fmla="*/ 501571 h 973667"/>
                <a:gd name="connsiteX93" fmla="*/ 236969 w 1447343"/>
                <a:gd name="connsiteY93" fmla="*/ 501044 h 973667"/>
                <a:gd name="connsiteX94" fmla="*/ 277363 w 1447343"/>
                <a:gd name="connsiteY94" fmla="*/ 502886 h 973667"/>
                <a:gd name="connsiteX95" fmla="*/ 320915 w 1447343"/>
                <a:gd name="connsiteY95" fmla="*/ 520649 h 973667"/>
                <a:gd name="connsiteX96" fmla="*/ 322494 w 1447343"/>
                <a:gd name="connsiteY96" fmla="*/ 521570 h 973667"/>
                <a:gd name="connsiteX97" fmla="*/ 351836 w 1447343"/>
                <a:gd name="connsiteY97" fmla="*/ 540385 h 973667"/>
                <a:gd name="connsiteX98" fmla="*/ 359862 w 1447343"/>
                <a:gd name="connsiteY98" fmla="*/ 543412 h 973667"/>
                <a:gd name="connsiteX99" fmla="*/ 360520 w 1447343"/>
                <a:gd name="connsiteY99" fmla="*/ 543675 h 973667"/>
                <a:gd name="connsiteX100" fmla="*/ 397756 w 1447343"/>
                <a:gd name="connsiteY100" fmla="*/ 556306 h 973667"/>
                <a:gd name="connsiteX101" fmla="*/ 429992 w 1447343"/>
                <a:gd name="connsiteY101" fmla="*/ 555385 h 973667"/>
                <a:gd name="connsiteX102" fmla="*/ 431177 w 1447343"/>
                <a:gd name="connsiteY102" fmla="*/ 555385 h 973667"/>
                <a:gd name="connsiteX103" fmla="*/ 453413 w 1447343"/>
                <a:gd name="connsiteY103" fmla="*/ 554333 h 973667"/>
                <a:gd name="connsiteX104" fmla="*/ 466571 w 1447343"/>
                <a:gd name="connsiteY104" fmla="*/ 551964 h 973667"/>
                <a:gd name="connsiteX105" fmla="*/ 508544 w 1447343"/>
                <a:gd name="connsiteY105" fmla="*/ 553148 h 973667"/>
                <a:gd name="connsiteX106" fmla="*/ 524727 w 1447343"/>
                <a:gd name="connsiteY106" fmla="*/ 577227 h 973667"/>
                <a:gd name="connsiteX107" fmla="*/ 538280 w 1447343"/>
                <a:gd name="connsiteY107" fmla="*/ 597621 h 973667"/>
                <a:gd name="connsiteX108" fmla="*/ 565648 w 1447343"/>
                <a:gd name="connsiteY108" fmla="*/ 641568 h 973667"/>
                <a:gd name="connsiteX109" fmla="*/ 562490 w 1447343"/>
                <a:gd name="connsiteY109" fmla="*/ 668541 h 973667"/>
                <a:gd name="connsiteX110" fmla="*/ 563280 w 1447343"/>
                <a:gd name="connsiteY110" fmla="*/ 720909 h 973667"/>
                <a:gd name="connsiteX111" fmla="*/ 635515 w 1447343"/>
                <a:gd name="connsiteY111" fmla="*/ 808539 h 973667"/>
                <a:gd name="connsiteX112" fmla="*/ 630778 w 1447343"/>
                <a:gd name="connsiteY112" fmla="*/ 836696 h 973667"/>
                <a:gd name="connsiteX113" fmla="*/ 624726 w 1447343"/>
                <a:gd name="connsiteY113" fmla="*/ 865775 h 973667"/>
                <a:gd name="connsiteX114" fmla="*/ 724066 w 1447343"/>
                <a:gd name="connsiteY114" fmla="*/ 871564 h 973667"/>
                <a:gd name="connsiteX115" fmla="*/ 731040 w 1447343"/>
                <a:gd name="connsiteY115" fmla="*/ 875379 h 973667"/>
                <a:gd name="connsiteX116" fmla="*/ 736829 w 1447343"/>
                <a:gd name="connsiteY116" fmla="*/ 884064 h 973667"/>
                <a:gd name="connsiteX117" fmla="*/ 737487 w 1447343"/>
                <a:gd name="connsiteY117" fmla="*/ 902353 h 973667"/>
                <a:gd name="connsiteX118" fmla="*/ 736698 w 1447343"/>
                <a:gd name="connsiteY118" fmla="*/ 943536 h 973667"/>
                <a:gd name="connsiteX119" fmla="*/ 784196 w 1447343"/>
                <a:gd name="connsiteY119" fmla="*/ 935247 h 973667"/>
                <a:gd name="connsiteX120" fmla="*/ 793012 w 1447343"/>
                <a:gd name="connsiteY120" fmla="*/ 938142 h 973667"/>
                <a:gd name="connsiteX121" fmla="*/ 809196 w 1447343"/>
                <a:gd name="connsiteY121" fmla="*/ 966825 h 973667"/>
                <a:gd name="connsiteX122" fmla="*/ 809722 w 1447343"/>
                <a:gd name="connsiteY122" fmla="*/ 976299 h 973667"/>
                <a:gd name="connsiteX123" fmla="*/ 809854 w 1447343"/>
                <a:gd name="connsiteY123" fmla="*/ 976299 h 973667"/>
                <a:gd name="connsiteX124" fmla="*/ 811959 w 1447343"/>
                <a:gd name="connsiteY124" fmla="*/ 977220 h 973667"/>
                <a:gd name="connsiteX125" fmla="*/ 812354 w 1447343"/>
                <a:gd name="connsiteY125" fmla="*/ 977351 h 973667"/>
                <a:gd name="connsiteX126" fmla="*/ 814986 w 1447343"/>
                <a:gd name="connsiteY126" fmla="*/ 979062 h 973667"/>
                <a:gd name="connsiteX127" fmla="*/ 811828 w 1447343"/>
                <a:gd name="connsiteY127" fmla="*/ 979062 h 973667"/>
                <a:gd name="connsiteX128" fmla="*/ 811828 w 1447343"/>
                <a:gd name="connsiteY128" fmla="*/ 979062 h 973667"/>
                <a:gd name="connsiteX129" fmla="*/ 810249 w 1447343"/>
                <a:gd name="connsiteY129" fmla="*/ 980115 h 973667"/>
                <a:gd name="connsiteX130" fmla="*/ 816565 w 1447343"/>
                <a:gd name="connsiteY130" fmla="*/ 983009 h 973667"/>
                <a:gd name="connsiteX131" fmla="*/ 825906 w 1447343"/>
                <a:gd name="connsiteY131" fmla="*/ 978931 h 973667"/>
                <a:gd name="connsiteX132" fmla="*/ 856564 w 1447343"/>
                <a:gd name="connsiteY132" fmla="*/ 929063 h 973667"/>
                <a:gd name="connsiteX133" fmla="*/ 986956 w 1447343"/>
                <a:gd name="connsiteY133" fmla="*/ 831170 h 973667"/>
                <a:gd name="connsiteX134" fmla="*/ 1021429 w 1447343"/>
                <a:gd name="connsiteY134" fmla="*/ 787092 h 973667"/>
                <a:gd name="connsiteX135" fmla="*/ 1107744 w 1447343"/>
                <a:gd name="connsiteY135" fmla="*/ 733935 h 973667"/>
                <a:gd name="connsiteX136" fmla="*/ 1196032 w 1447343"/>
                <a:gd name="connsiteY136" fmla="*/ 714198 h 973667"/>
                <a:gd name="connsiteX137" fmla="*/ 1199847 w 1447343"/>
                <a:gd name="connsiteY137" fmla="*/ 719987 h 973667"/>
                <a:gd name="connsiteX138" fmla="*/ 1230505 w 1447343"/>
                <a:gd name="connsiteY138" fmla="*/ 723803 h 973667"/>
                <a:gd name="connsiteX139" fmla="*/ 1282346 w 1447343"/>
                <a:gd name="connsiteY139" fmla="*/ 733409 h 973667"/>
                <a:gd name="connsiteX140" fmla="*/ 1280372 w 1447343"/>
                <a:gd name="connsiteY140" fmla="*/ 706567 h 973667"/>
                <a:gd name="connsiteX141" fmla="*/ 1247741 w 1447343"/>
                <a:gd name="connsiteY141" fmla="*/ 723803 h 973667"/>
                <a:gd name="connsiteX142" fmla="*/ 1263136 w 1447343"/>
                <a:gd name="connsiteY142" fmla="*/ 700777 h 973667"/>
                <a:gd name="connsiteX143" fmla="*/ 1284188 w 1447343"/>
                <a:gd name="connsiteY143" fmla="*/ 675778 h 973667"/>
                <a:gd name="connsiteX144" fmla="*/ 1336029 w 1447343"/>
                <a:gd name="connsiteY144" fmla="*/ 635515 h 973667"/>
                <a:gd name="connsiteX145" fmla="*/ 1376291 w 1447343"/>
                <a:gd name="connsiteY145" fmla="*/ 635515 h 973667"/>
                <a:gd name="connsiteX146" fmla="*/ 1374318 w 1447343"/>
                <a:gd name="connsiteY146" fmla="*/ 586174 h 973667"/>
                <a:gd name="connsiteX147" fmla="*/ 1399317 w 1447343"/>
                <a:gd name="connsiteY147" fmla="*/ 576043 h 973667"/>
                <a:gd name="connsiteX148" fmla="*/ 1414054 w 1447343"/>
                <a:gd name="connsiteY148" fmla="*/ 565648 h 973667"/>
                <a:gd name="connsiteX149" fmla="*/ 1454580 w 1447343"/>
                <a:gd name="connsiteY149" fmla="*/ 520518 h 973667"/>
                <a:gd name="connsiteX150" fmla="*/ 1456685 w 1447343"/>
                <a:gd name="connsiteY150" fmla="*/ 515518 h 97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447343" h="973667">
                  <a:moveTo>
                    <a:pt x="1456027" y="515518"/>
                  </a:moveTo>
                  <a:cubicBezTo>
                    <a:pt x="1456685" y="513939"/>
                    <a:pt x="1458264" y="510649"/>
                    <a:pt x="1458658" y="508675"/>
                  </a:cubicBezTo>
                  <a:cubicBezTo>
                    <a:pt x="1448659" y="505123"/>
                    <a:pt x="1432738" y="496702"/>
                    <a:pt x="1425633" y="493018"/>
                  </a:cubicBezTo>
                  <a:lnTo>
                    <a:pt x="1406160" y="504334"/>
                  </a:lnTo>
                  <a:cubicBezTo>
                    <a:pt x="1405107" y="504991"/>
                    <a:pt x="1403923" y="505386"/>
                    <a:pt x="1402607" y="505518"/>
                  </a:cubicBezTo>
                  <a:cubicBezTo>
                    <a:pt x="1392607" y="506439"/>
                    <a:pt x="1368923" y="507360"/>
                    <a:pt x="1363134" y="493939"/>
                  </a:cubicBezTo>
                  <a:cubicBezTo>
                    <a:pt x="1361029" y="489071"/>
                    <a:pt x="1354845" y="479334"/>
                    <a:pt x="1351029" y="473413"/>
                  </a:cubicBezTo>
                  <a:cubicBezTo>
                    <a:pt x="1333661" y="485913"/>
                    <a:pt x="1323135" y="491834"/>
                    <a:pt x="1317082" y="492097"/>
                  </a:cubicBezTo>
                  <a:cubicBezTo>
                    <a:pt x="1314451" y="494202"/>
                    <a:pt x="1309977" y="498544"/>
                    <a:pt x="1306293" y="502097"/>
                  </a:cubicBezTo>
                  <a:cubicBezTo>
                    <a:pt x="1289846" y="517886"/>
                    <a:pt x="1267346" y="539596"/>
                    <a:pt x="1248268" y="542491"/>
                  </a:cubicBezTo>
                  <a:cubicBezTo>
                    <a:pt x="1226952" y="545648"/>
                    <a:pt x="1201295" y="543938"/>
                    <a:pt x="1190769" y="542885"/>
                  </a:cubicBezTo>
                  <a:cubicBezTo>
                    <a:pt x="1185900" y="546701"/>
                    <a:pt x="1174453" y="555254"/>
                    <a:pt x="1166163" y="557622"/>
                  </a:cubicBezTo>
                  <a:cubicBezTo>
                    <a:pt x="1149716" y="562359"/>
                    <a:pt x="1110375" y="572095"/>
                    <a:pt x="1100112" y="561832"/>
                  </a:cubicBezTo>
                  <a:cubicBezTo>
                    <a:pt x="1091165" y="552885"/>
                    <a:pt x="1082218" y="515912"/>
                    <a:pt x="1082218" y="505912"/>
                  </a:cubicBezTo>
                  <a:cubicBezTo>
                    <a:pt x="1082218" y="502623"/>
                    <a:pt x="1074323" y="488676"/>
                    <a:pt x="1063271" y="474071"/>
                  </a:cubicBezTo>
                  <a:cubicBezTo>
                    <a:pt x="1051429" y="466702"/>
                    <a:pt x="1037482" y="455650"/>
                    <a:pt x="1037482" y="444598"/>
                  </a:cubicBezTo>
                  <a:cubicBezTo>
                    <a:pt x="1037482" y="442756"/>
                    <a:pt x="1037350" y="438414"/>
                    <a:pt x="1037087" y="432888"/>
                  </a:cubicBezTo>
                  <a:lnTo>
                    <a:pt x="1037087" y="431308"/>
                  </a:lnTo>
                  <a:cubicBezTo>
                    <a:pt x="1034587" y="372362"/>
                    <a:pt x="1035771" y="366046"/>
                    <a:pt x="1039982" y="361836"/>
                  </a:cubicBezTo>
                  <a:cubicBezTo>
                    <a:pt x="1044455" y="355389"/>
                    <a:pt x="1061560" y="310916"/>
                    <a:pt x="1060244" y="301837"/>
                  </a:cubicBezTo>
                  <a:cubicBezTo>
                    <a:pt x="1057218" y="297232"/>
                    <a:pt x="1055508" y="291706"/>
                    <a:pt x="1054060" y="286837"/>
                  </a:cubicBezTo>
                  <a:cubicBezTo>
                    <a:pt x="1053534" y="284995"/>
                    <a:pt x="1052876" y="282759"/>
                    <a:pt x="1052218" y="281048"/>
                  </a:cubicBezTo>
                  <a:cubicBezTo>
                    <a:pt x="1049455" y="281574"/>
                    <a:pt x="1045771" y="282364"/>
                    <a:pt x="1041692" y="283153"/>
                  </a:cubicBezTo>
                  <a:lnTo>
                    <a:pt x="1039982" y="283548"/>
                  </a:lnTo>
                  <a:cubicBezTo>
                    <a:pt x="1030903" y="285390"/>
                    <a:pt x="1020771" y="287495"/>
                    <a:pt x="1015377" y="288284"/>
                  </a:cubicBezTo>
                  <a:cubicBezTo>
                    <a:pt x="1013930" y="288548"/>
                    <a:pt x="1011430" y="289600"/>
                    <a:pt x="1008930" y="290521"/>
                  </a:cubicBezTo>
                  <a:cubicBezTo>
                    <a:pt x="1003008" y="293021"/>
                    <a:pt x="995772" y="296179"/>
                    <a:pt x="988798" y="292890"/>
                  </a:cubicBezTo>
                  <a:cubicBezTo>
                    <a:pt x="984720" y="290916"/>
                    <a:pt x="981825" y="287364"/>
                    <a:pt x="980246" y="282100"/>
                  </a:cubicBezTo>
                  <a:cubicBezTo>
                    <a:pt x="979457" y="279337"/>
                    <a:pt x="976825" y="273285"/>
                    <a:pt x="974062" y="266837"/>
                  </a:cubicBezTo>
                  <a:cubicBezTo>
                    <a:pt x="960641" y="235128"/>
                    <a:pt x="947878" y="202628"/>
                    <a:pt x="951957" y="183155"/>
                  </a:cubicBezTo>
                  <a:cubicBezTo>
                    <a:pt x="954194" y="172234"/>
                    <a:pt x="953931" y="169208"/>
                    <a:pt x="953931" y="168287"/>
                  </a:cubicBezTo>
                  <a:cubicBezTo>
                    <a:pt x="953536" y="163681"/>
                    <a:pt x="954720" y="161708"/>
                    <a:pt x="958273" y="156050"/>
                  </a:cubicBezTo>
                  <a:cubicBezTo>
                    <a:pt x="962615" y="148945"/>
                    <a:pt x="963799" y="143155"/>
                    <a:pt x="963536" y="141445"/>
                  </a:cubicBezTo>
                  <a:cubicBezTo>
                    <a:pt x="953141" y="138419"/>
                    <a:pt x="940904" y="124208"/>
                    <a:pt x="938536" y="121445"/>
                  </a:cubicBezTo>
                  <a:cubicBezTo>
                    <a:pt x="936957" y="119472"/>
                    <a:pt x="936168" y="116972"/>
                    <a:pt x="936694" y="114340"/>
                  </a:cubicBezTo>
                  <a:cubicBezTo>
                    <a:pt x="940247" y="94735"/>
                    <a:pt x="941562" y="73157"/>
                    <a:pt x="939720" y="67631"/>
                  </a:cubicBezTo>
                  <a:cubicBezTo>
                    <a:pt x="931299" y="62631"/>
                    <a:pt x="919063" y="53683"/>
                    <a:pt x="910642" y="47368"/>
                  </a:cubicBezTo>
                  <a:cubicBezTo>
                    <a:pt x="908274" y="45657"/>
                    <a:pt x="906431" y="43421"/>
                    <a:pt x="904458" y="41315"/>
                  </a:cubicBezTo>
                  <a:cubicBezTo>
                    <a:pt x="900642" y="36973"/>
                    <a:pt x="899458" y="36184"/>
                    <a:pt x="899195" y="36184"/>
                  </a:cubicBezTo>
                  <a:cubicBezTo>
                    <a:pt x="896958" y="36578"/>
                    <a:pt x="892747" y="38815"/>
                    <a:pt x="889326" y="40526"/>
                  </a:cubicBezTo>
                  <a:cubicBezTo>
                    <a:pt x="883405" y="43552"/>
                    <a:pt x="877748" y="46447"/>
                    <a:pt x="872353" y="46447"/>
                  </a:cubicBezTo>
                  <a:cubicBezTo>
                    <a:pt x="867485" y="46447"/>
                    <a:pt x="858143" y="45789"/>
                    <a:pt x="854064" y="45526"/>
                  </a:cubicBezTo>
                  <a:cubicBezTo>
                    <a:pt x="850906" y="47894"/>
                    <a:pt x="846564" y="49078"/>
                    <a:pt x="841696" y="49078"/>
                  </a:cubicBezTo>
                  <a:cubicBezTo>
                    <a:pt x="837617" y="49078"/>
                    <a:pt x="829064" y="49999"/>
                    <a:pt x="823801" y="50657"/>
                  </a:cubicBezTo>
                  <a:lnTo>
                    <a:pt x="823801" y="59604"/>
                  </a:lnTo>
                  <a:cubicBezTo>
                    <a:pt x="823801" y="62236"/>
                    <a:pt x="822485" y="64868"/>
                    <a:pt x="820380" y="66446"/>
                  </a:cubicBezTo>
                  <a:cubicBezTo>
                    <a:pt x="818275" y="68025"/>
                    <a:pt x="815380" y="68683"/>
                    <a:pt x="812880" y="67894"/>
                  </a:cubicBezTo>
                  <a:lnTo>
                    <a:pt x="790907" y="61841"/>
                  </a:lnTo>
                  <a:cubicBezTo>
                    <a:pt x="785907" y="62104"/>
                    <a:pt x="769723" y="63025"/>
                    <a:pt x="758539" y="63025"/>
                  </a:cubicBezTo>
                  <a:cubicBezTo>
                    <a:pt x="750645" y="63025"/>
                    <a:pt x="720250" y="65920"/>
                    <a:pt x="694330" y="68552"/>
                  </a:cubicBezTo>
                  <a:lnTo>
                    <a:pt x="694330" y="85130"/>
                  </a:lnTo>
                  <a:cubicBezTo>
                    <a:pt x="694330" y="88683"/>
                    <a:pt x="692225" y="91841"/>
                    <a:pt x="688803" y="93156"/>
                  </a:cubicBezTo>
                  <a:lnTo>
                    <a:pt x="665778" y="102104"/>
                  </a:lnTo>
                  <a:cubicBezTo>
                    <a:pt x="663541" y="103025"/>
                    <a:pt x="661041" y="102893"/>
                    <a:pt x="658804" y="101841"/>
                  </a:cubicBezTo>
                  <a:cubicBezTo>
                    <a:pt x="656567" y="100788"/>
                    <a:pt x="654989" y="98814"/>
                    <a:pt x="654330" y="96446"/>
                  </a:cubicBezTo>
                  <a:lnTo>
                    <a:pt x="650910" y="83946"/>
                  </a:lnTo>
                  <a:cubicBezTo>
                    <a:pt x="645646" y="86183"/>
                    <a:pt x="641173" y="86841"/>
                    <a:pt x="637620" y="85920"/>
                  </a:cubicBezTo>
                  <a:cubicBezTo>
                    <a:pt x="637094" y="85920"/>
                    <a:pt x="634594" y="85920"/>
                    <a:pt x="633541" y="86051"/>
                  </a:cubicBezTo>
                  <a:cubicBezTo>
                    <a:pt x="629068" y="86446"/>
                    <a:pt x="623410" y="86841"/>
                    <a:pt x="619331" y="83157"/>
                  </a:cubicBezTo>
                  <a:cubicBezTo>
                    <a:pt x="617094" y="81051"/>
                    <a:pt x="615779" y="78157"/>
                    <a:pt x="615779" y="74999"/>
                  </a:cubicBezTo>
                  <a:lnTo>
                    <a:pt x="615779" y="45921"/>
                  </a:lnTo>
                  <a:cubicBezTo>
                    <a:pt x="615121" y="44210"/>
                    <a:pt x="612094" y="37763"/>
                    <a:pt x="607358" y="35131"/>
                  </a:cubicBezTo>
                  <a:cubicBezTo>
                    <a:pt x="604989" y="34342"/>
                    <a:pt x="591174" y="35526"/>
                    <a:pt x="581174" y="36447"/>
                  </a:cubicBezTo>
                  <a:lnTo>
                    <a:pt x="580516" y="36447"/>
                  </a:lnTo>
                  <a:cubicBezTo>
                    <a:pt x="558674" y="38421"/>
                    <a:pt x="531570" y="40658"/>
                    <a:pt x="511307" y="36052"/>
                  </a:cubicBezTo>
                  <a:cubicBezTo>
                    <a:pt x="500123" y="33552"/>
                    <a:pt x="488807" y="31579"/>
                    <a:pt x="478807" y="29868"/>
                  </a:cubicBezTo>
                  <a:cubicBezTo>
                    <a:pt x="451702" y="25131"/>
                    <a:pt x="438413" y="22500"/>
                    <a:pt x="433150" y="14737"/>
                  </a:cubicBezTo>
                  <a:cubicBezTo>
                    <a:pt x="429203" y="8684"/>
                    <a:pt x="415387" y="0"/>
                    <a:pt x="411440" y="0"/>
                  </a:cubicBezTo>
                  <a:cubicBezTo>
                    <a:pt x="411440" y="0"/>
                    <a:pt x="411308" y="0"/>
                    <a:pt x="411308" y="0"/>
                  </a:cubicBezTo>
                  <a:cubicBezTo>
                    <a:pt x="403545" y="7895"/>
                    <a:pt x="390256" y="16052"/>
                    <a:pt x="382230" y="19342"/>
                  </a:cubicBezTo>
                  <a:cubicBezTo>
                    <a:pt x="380651" y="20263"/>
                    <a:pt x="374335" y="26710"/>
                    <a:pt x="370520" y="30526"/>
                  </a:cubicBezTo>
                  <a:cubicBezTo>
                    <a:pt x="360520" y="40789"/>
                    <a:pt x="354204" y="46973"/>
                    <a:pt x="348546" y="48947"/>
                  </a:cubicBezTo>
                  <a:cubicBezTo>
                    <a:pt x="343415" y="50657"/>
                    <a:pt x="335389" y="51052"/>
                    <a:pt x="328678" y="51052"/>
                  </a:cubicBezTo>
                  <a:cubicBezTo>
                    <a:pt x="328020" y="53815"/>
                    <a:pt x="327362" y="55789"/>
                    <a:pt x="326573" y="57105"/>
                  </a:cubicBezTo>
                  <a:cubicBezTo>
                    <a:pt x="323547" y="62762"/>
                    <a:pt x="315389" y="69736"/>
                    <a:pt x="300652" y="82630"/>
                  </a:cubicBezTo>
                  <a:cubicBezTo>
                    <a:pt x="292232" y="89867"/>
                    <a:pt x="281969" y="98814"/>
                    <a:pt x="269863" y="109867"/>
                  </a:cubicBezTo>
                  <a:cubicBezTo>
                    <a:pt x="249337" y="128682"/>
                    <a:pt x="238022" y="164471"/>
                    <a:pt x="228943" y="193286"/>
                  </a:cubicBezTo>
                  <a:cubicBezTo>
                    <a:pt x="225259" y="204865"/>
                    <a:pt x="221970" y="215654"/>
                    <a:pt x="218286" y="224470"/>
                  </a:cubicBezTo>
                  <a:cubicBezTo>
                    <a:pt x="202760" y="261706"/>
                    <a:pt x="182497" y="294469"/>
                    <a:pt x="162760" y="314205"/>
                  </a:cubicBezTo>
                  <a:cubicBezTo>
                    <a:pt x="150918" y="326047"/>
                    <a:pt x="143024" y="341179"/>
                    <a:pt x="132892" y="360257"/>
                  </a:cubicBezTo>
                  <a:cubicBezTo>
                    <a:pt x="125393" y="374336"/>
                    <a:pt x="116971" y="390256"/>
                    <a:pt x="105130" y="408677"/>
                  </a:cubicBezTo>
                  <a:cubicBezTo>
                    <a:pt x="83814" y="441572"/>
                    <a:pt x="28815" y="478018"/>
                    <a:pt x="0" y="495781"/>
                  </a:cubicBezTo>
                  <a:cubicBezTo>
                    <a:pt x="14868" y="499334"/>
                    <a:pt x="34078" y="503675"/>
                    <a:pt x="45525" y="504728"/>
                  </a:cubicBezTo>
                  <a:cubicBezTo>
                    <a:pt x="58551" y="505912"/>
                    <a:pt x="75920" y="504334"/>
                    <a:pt x="89735" y="503018"/>
                  </a:cubicBezTo>
                  <a:cubicBezTo>
                    <a:pt x="97235" y="502360"/>
                    <a:pt x="103682" y="501702"/>
                    <a:pt x="108024" y="501702"/>
                  </a:cubicBezTo>
                  <a:cubicBezTo>
                    <a:pt x="109603" y="501702"/>
                    <a:pt x="111182" y="501702"/>
                    <a:pt x="112761" y="501702"/>
                  </a:cubicBezTo>
                  <a:lnTo>
                    <a:pt x="114077" y="501702"/>
                  </a:lnTo>
                  <a:cubicBezTo>
                    <a:pt x="118156" y="501702"/>
                    <a:pt x="125656" y="501834"/>
                    <a:pt x="129208" y="501307"/>
                  </a:cubicBezTo>
                  <a:cubicBezTo>
                    <a:pt x="131445" y="496307"/>
                    <a:pt x="136313" y="485255"/>
                    <a:pt x="138550" y="479992"/>
                  </a:cubicBezTo>
                  <a:cubicBezTo>
                    <a:pt x="139471" y="477755"/>
                    <a:pt x="141313" y="476045"/>
                    <a:pt x="143550" y="475255"/>
                  </a:cubicBezTo>
                  <a:cubicBezTo>
                    <a:pt x="145787" y="474466"/>
                    <a:pt x="148287" y="474597"/>
                    <a:pt x="150392" y="475650"/>
                  </a:cubicBezTo>
                  <a:cubicBezTo>
                    <a:pt x="151444" y="476176"/>
                    <a:pt x="174865" y="488413"/>
                    <a:pt x="182102" y="493544"/>
                  </a:cubicBezTo>
                  <a:cubicBezTo>
                    <a:pt x="187628" y="497492"/>
                    <a:pt x="192102" y="500649"/>
                    <a:pt x="211970" y="501571"/>
                  </a:cubicBezTo>
                  <a:cubicBezTo>
                    <a:pt x="219601" y="501965"/>
                    <a:pt x="227759" y="501571"/>
                    <a:pt x="236969" y="501044"/>
                  </a:cubicBezTo>
                  <a:cubicBezTo>
                    <a:pt x="251837" y="500255"/>
                    <a:pt x="265916" y="499465"/>
                    <a:pt x="277363" y="502886"/>
                  </a:cubicBezTo>
                  <a:cubicBezTo>
                    <a:pt x="293547" y="507623"/>
                    <a:pt x="318152" y="519333"/>
                    <a:pt x="320915" y="520649"/>
                  </a:cubicBezTo>
                  <a:cubicBezTo>
                    <a:pt x="321442" y="520912"/>
                    <a:pt x="321968" y="521175"/>
                    <a:pt x="322494" y="521570"/>
                  </a:cubicBezTo>
                  <a:cubicBezTo>
                    <a:pt x="328020" y="525912"/>
                    <a:pt x="344205" y="537622"/>
                    <a:pt x="351836" y="540385"/>
                  </a:cubicBezTo>
                  <a:cubicBezTo>
                    <a:pt x="353941" y="541175"/>
                    <a:pt x="356704" y="542228"/>
                    <a:pt x="359862" y="543412"/>
                  </a:cubicBezTo>
                  <a:lnTo>
                    <a:pt x="360520" y="543675"/>
                  </a:lnTo>
                  <a:cubicBezTo>
                    <a:pt x="371572" y="547885"/>
                    <a:pt x="391967" y="555648"/>
                    <a:pt x="397756" y="556306"/>
                  </a:cubicBezTo>
                  <a:cubicBezTo>
                    <a:pt x="402229" y="556832"/>
                    <a:pt x="417624" y="556043"/>
                    <a:pt x="429992" y="555385"/>
                  </a:cubicBezTo>
                  <a:lnTo>
                    <a:pt x="431177" y="555385"/>
                  </a:lnTo>
                  <a:cubicBezTo>
                    <a:pt x="440124" y="554859"/>
                    <a:pt x="448676" y="554333"/>
                    <a:pt x="453413" y="554333"/>
                  </a:cubicBezTo>
                  <a:cubicBezTo>
                    <a:pt x="456176" y="554333"/>
                    <a:pt x="461439" y="553148"/>
                    <a:pt x="466571" y="551964"/>
                  </a:cubicBezTo>
                  <a:cubicBezTo>
                    <a:pt x="480386" y="548807"/>
                    <a:pt x="497491" y="544991"/>
                    <a:pt x="508544" y="553148"/>
                  </a:cubicBezTo>
                  <a:cubicBezTo>
                    <a:pt x="515517" y="558411"/>
                    <a:pt x="519991" y="567490"/>
                    <a:pt x="524727" y="577227"/>
                  </a:cubicBezTo>
                  <a:cubicBezTo>
                    <a:pt x="528807" y="585516"/>
                    <a:pt x="533411" y="594858"/>
                    <a:pt x="538280" y="597621"/>
                  </a:cubicBezTo>
                  <a:cubicBezTo>
                    <a:pt x="553280" y="606174"/>
                    <a:pt x="565648" y="615384"/>
                    <a:pt x="565648" y="641568"/>
                  </a:cubicBezTo>
                  <a:cubicBezTo>
                    <a:pt x="565648" y="649068"/>
                    <a:pt x="564200" y="658541"/>
                    <a:pt x="562490" y="668541"/>
                  </a:cubicBezTo>
                  <a:cubicBezTo>
                    <a:pt x="559595" y="687225"/>
                    <a:pt x="555517" y="712751"/>
                    <a:pt x="563280" y="720909"/>
                  </a:cubicBezTo>
                  <a:cubicBezTo>
                    <a:pt x="579595" y="738277"/>
                    <a:pt x="632883" y="795644"/>
                    <a:pt x="635515" y="808539"/>
                  </a:cubicBezTo>
                  <a:cubicBezTo>
                    <a:pt x="636567" y="814065"/>
                    <a:pt x="634463" y="822486"/>
                    <a:pt x="630778" y="836696"/>
                  </a:cubicBezTo>
                  <a:cubicBezTo>
                    <a:pt x="628673" y="844854"/>
                    <a:pt x="624726" y="859722"/>
                    <a:pt x="624726" y="865775"/>
                  </a:cubicBezTo>
                  <a:cubicBezTo>
                    <a:pt x="636041" y="868406"/>
                    <a:pt x="683672" y="870775"/>
                    <a:pt x="724066" y="871564"/>
                  </a:cubicBezTo>
                  <a:cubicBezTo>
                    <a:pt x="726829" y="871564"/>
                    <a:pt x="729461" y="873011"/>
                    <a:pt x="731040" y="875379"/>
                  </a:cubicBezTo>
                  <a:lnTo>
                    <a:pt x="736829" y="884064"/>
                  </a:lnTo>
                  <a:cubicBezTo>
                    <a:pt x="739066" y="887485"/>
                    <a:pt x="738803" y="890248"/>
                    <a:pt x="737487" y="902353"/>
                  </a:cubicBezTo>
                  <a:cubicBezTo>
                    <a:pt x="734329" y="930379"/>
                    <a:pt x="735250" y="940247"/>
                    <a:pt x="736698" y="943536"/>
                  </a:cubicBezTo>
                  <a:cubicBezTo>
                    <a:pt x="752487" y="943010"/>
                    <a:pt x="783802" y="935247"/>
                    <a:pt x="784196" y="935247"/>
                  </a:cubicBezTo>
                  <a:cubicBezTo>
                    <a:pt x="787486" y="934458"/>
                    <a:pt x="790907" y="935510"/>
                    <a:pt x="793012" y="938142"/>
                  </a:cubicBezTo>
                  <a:cubicBezTo>
                    <a:pt x="795381" y="941036"/>
                    <a:pt x="806959" y="955773"/>
                    <a:pt x="809196" y="966825"/>
                  </a:cubicBezTo>
                  <a:cubicBezTo>
                    <a:pt x="810117" y="971168"/>
                    <a:pt x="809854" y="974325"/>
                    <a:pt x="809722" y="976299"/>
                  </a:cubicBezTo>
                  <a:cubicBezTo>
                    <a:pt x="809722" y="976299"/>
                    <a:pt x="809722" y="976299"/>
                    <a:pt x="809854" y="976299"/>
                  </a:cubicBezTo>
                  <a:cubicBezTo>
                    <a:pt x="811302" y="977088"/>
                    <a:pt x="811959" y="977220"/>
                    <a:pt x="811959" y="977220"/>
                  </a:cubicBezTo>
                  <a:cubicBezTo>
                    <a:pt x="812091" y="977220"/>
                    <a:pt x="812222" y="977220"/>
                    <a:pt x="812354" y="977351"/>
                  </a:cubicBezTo>
                  <a:lnTo>
                    <a:pt x="814986" y="979062"/>
                  </a:lnTo>
                  <a:lnTo>
                    <a:pt x="811828" y="979062"/>
                  </a:lnTo>
                  <a:cubicBezTo>
                    <a:pt x="811828" y="979062"/>
                    <a:pt x="811828" y="979062"/>
                    <a:pt x="811828" y="979062"/>
                  </a:cubicBezTo>
                  <a:cubicBezTo>
                    <a:pt x="811828" y="979062"/>
                    <a:pt x="810907" y="979062"/>
                    <a:pt x="810249" y="980115"/>
                  </a:cubicBezTo>
                  <a:lnTo>
                    <a:pt x="816565" y="983009"/>
                  </a:lnTo>
                  <a:cubicBezTo>
                    <a:pt x="818406" y="980904"/>
                    <a:pt x="821301" y="979325"/>
                    <a:pt x="825906" y="978931"/>
                  </a:cubicBezTo>
                  <a:cubicBezTo>
                    <a:pt x="848932" y="976957"/>
                    <a:pt x="839327" y="955905"/>
                    <a:pt x="856564" y="929063"/>
                  </a:cubicBezTo>
                  <a:cubicBezTo>
                    <a:pt x="873801" y="902221"/>
                    <a:pt x="952483" y="865775"/>
                    <a:pt x="986956" y="831170"/>
                  </a:cubicBezTo>
                  <a:cubicBezTo>
                    <a:pt x="1021429" y="796565"/>
                    <a:pt x="1009982" y="802355"/>
                    <a:pt x="1021429" y="787092"/>
                  </a:cubicBezTo>
                  <a:cubicBezTo>
                    <a:pt x="1032877" y="771697"/>
                    <a:pt x="1101954" y="752619"/>
                    <a:pt x="1107744" y="733935"/>
                  </a:cubicBezTo>
                  <a:cubicBezTo>
                    <a:pt x="1113533" y="715251"/>
                    <a:pt x="1165243" y="714198"/>
                    <a:pt x="1196032" y="714198"/>
                  </a:cubicBezTo>
                  <a:cubicBezTo>
                    <a:pt x="1226821" y="714198"/>
                    <a:pt x="1196032" y="714198"/>
                    <a:pt x="1199847" y="719987"/>
                  </a:cubicBezTo>
                  <a:cubicBezTo>
                    <a:pt x="1203663" y="725777"/>
                    <a:pt x="1220899" y="716172"/>
                    <a:pt x="1230505" y="723803"/>
                  </a:cubicBezTo>
                  <a:cubicBezTo>
                    <a:pt x="1240110" y="731435"/>
                    <a:pt x="1268925" y="735250"/>
                    <a:pt x="1282346" y="733409"/>
                  </a:cubicBezTo>
                  <a:cubicBezTo>
                    <a:pt x="1295767" y="731566"/>
                    <a:pt x="1280372" y="706567"/>
                    <a:pt x="1280372" y="706567"/>
                  </a:cubicBezTo>
                  <a:cubicBezTo>
                    <a:pt x="1280372" y="706567"/>
                    <a:pt x="1253531" y="731566"/>
                    <a:pt x="1247741" y="723803"/>
                  </a:cubicBezTo>
                  <a:cubicBezTo>
                    <a:pt x="1241952" y="716172"/>
                    <a:pt x="1263136" y="712356"/>
                    <a:pt x="1263136" y="700777"/>
                  </a:cubicBezTo>
                  <a:cubicBezTo>
                    <a:pt x="1263136" y="689199"/>
                    <a:pt x="1272741" y="687357"/>
                    <a:pt x="1284188" y="675778"/>
                  </a:cubicBezTo>
                  <a:cubicBezTo>
                    <a:pt x="1295635" y="664331"/>
                    <a:pt x="1324451" y="646963"/>
                    <a:pt x="1336029" y="635515"/>
                  </a:cubicBezTo>
                  <a:cubicBezTo>
                    <a:pt x="1347608" y="624068"/>
                    <a:pt x="1370502" y="641305"/>
                    <a:pt x="1376291" y="635515"/>
                  </a:cubicBezTo>
                  <a:cubicBezTo>
                    <a:pt x="1382081" y="629726"/>
                    <a:pt x="1374318" y="595253"/>
                    <a:pt x="1374318" y="586174"/>
                  </a:cubicBezTo>
                  <a:cubicBezTo>
                    <a:pt x="1374318" y="577095"/>
                    <a:pt x="1391554" y="589464"/>
                    <a:pt x="1399317" y="576043"/>
                  </a:cubicBezTo>
                  <a:cubicBezTo>
                    <a:pt x="1402870" y="569859"/>
                    <a:pt x="1408660" y="567095"/>
                    <a:pt x="1414054" y="565648"/>
                  </a:cubicBezTo>
                  <a:cubicBezTo>
                    <a:pt x="1431817" y="546964"/>
                    <a:pt x="1451685" y="525122"/>
                    <a:pt x="1454580" y="520518"/>
                  </a:cubicBezTo>
                  <a:cubicBezTo>
                    <a:pt x="1454974" y="519070"/>
                    <a:pt x="1455764" y="517491"/>
                    <a:pt x="1456685" y="515518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a Livre: Forma 67">
              <a:extLst>
                <a:ext uri="{FF2B5EF4-FFF2-40B4-BE49-F238E27FC236}">
                  <a16:creationId xmlns:a16="http://schemas.microsoft.com/office/drawing/2014/main" id="{544B785F-1FEC-8FBF-F053-0B1A866B2489}"/>
                </a:ext>
              </a:extLst>
            </p:cNvPr>
            <p:cNvSpPr/>
            <p:nvPr/>
          </p:nvSpPr>
          <p:spPr>
            <a:xfrm>
              <a:off x="5735414" y="3966310"/>
              <a:ext cx="13158" cy="13158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a Livre: Forma 68">
              <a:extLst>
                <a:ext uri="{FF2B5EF4-FFF2-40B4-BE49-F238E27FC236}">
                  <a16:creationId xmlns:a16="http://schemas.microsoft.com/office/drawing/2014/main" id="{7C4A3698-5215-4F41-A3E0-FFE675D2B3D2}"/>
                </a:ext>
              </a:extLst>
            </p:cNvPr>
            <p:cNvSpPr/>
            <p:nvPr/>
          </p:nvSpPr>
          <p:spPr>
            <a:xfrm>
              <a:off x="5910226" y="5379969"/>
              <a:ext cx="118419" cy="78946"/>
            </a:xfrm>
            <a:custGeom>
              <a:avLst/>
              <a:gdLst>
                <a:gd name="connsiteX0" fmla="*/ 126236 w 118418"/>
                <a:gd name="connsiteY0" fmla="*/ 4211 h 78945"/>
                <a:gd name="connsiteX1" fmla="*/ 124657 w 118418"/>
                <a:gd name="connsiteY1" fmla="*/ 0 h 78945"/>
                <a:gd name="connsiteX2" fmla="*/ 1370 w 118418"/>
                <a:gd name="connsiteY2" fmla="*/ 0 h 78945"/>
                <a:gd name="connsiteX3" fmla="*/ 185 w 118418"/>
                <a:gd name="connsiteY3" fmla="*/ 20526 h 78945"/>
                <a:gd name="connsiteX4" fmla="*/ 2291 w 118418"/>
                <a:gd name="connsiteY4" fmla="*/ 84604 h 78945"/>
                <a:gd name="connsiteX5" fmla="*/ 129788 w 118418"/>
                <a:gd name="connsiteY5" fmla="*/ 78551 h 78945"/>
                <a:gd name="connsiteX6" fmla="*/ 129788 w 118418"/>
                <a:gd name="connsiteY6" fmla="*/ 78288 h 78945"/>
                <a:gd name="connsiteX7" fmla="*/ 128736 w 118418"/>
                <a:gd name="connsiteY7" fmla="*/ 74736 h 78945"/>
                <a:gd name="connsiteX8" fmla="*/ 126104 w 118418"/>
                <a:gd name="connsiteY8" fmla="*/ 4079 h 7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418" h="78945">
                  <a:moveTo>
                    <a:pt x="126236" y="4211"/>
                  </a:moveTo>
                  <a:cubicBezTo>
                    <a:pt x="126236" y="2632"/>
                    <a:pt x="125447" y="1184"/>
                    <a:pt x="124657" y="0"/>
                  </a:cubicBezTo>
                  <a:lnTo>
                    <a:pt x="1370" y="0"/>
                  </a:lnTo>
                  <a:cubicBezTo>
                    <a:pt x="1238" y="6184"/>
                    <a:pt x="844" y="14605"/>
                    <a:pt x="185" y="20526"/>
                  </a:cubicBezTo>
                  <a:cubicBezTo>
                    <a:pt x="-472" y="26184"/>
                    <a:pt x="712" y="56578"/>
                    <a:pt x="2291" y="84604"/>
                  </a:cubicBezTo>
                  <a:lnTo>
                    <a:pt x="129788" y="78551"/>
                  </a:lnTo>
                  <a:lnTo>
                    <a:pt x="129788" y="78288"/>
                  </a:lnTo>
                  <a:cubicBezTo>
                    <a:pt x="129131" y="77235"/>
                    <a:pt x="128736" y="76051"/>
                    <a:pt x="128736" y="74736"/>
                  </a:cubicBezTo>
                  <a:cubicBezTo>
                    <a:pt x="128736" y="72236"/>
                    <a:pt x="126104" y="11842"/>
                    <a:pt x="126104" y="4079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a Livre: Forma 69">
              <a:extLst>
                <a:ext uri="{FF2B5EF4-FFF2-40B4-BE49-F238E27FC236}">
                  <a16:creationId xmlns:a16="http://schemas.microsoft.com/office/drawing/2014/main" id="{3E7E72B7-98D0-231F-CD7D-50FAB1DBFF53}"/>
                </a:ext>
              </a:extLst>
            </p:cNvPr>
            <p:cNvSpPr/>
            <p:nvPr/>
          </p:nvSpPr>
          <p:spPr>
            <a:xfrm>
              <a:off x="7508015" y="4923135"/>
              <a:ext cx="39473" cy="26315"/>
            </a:xfrm>
            <a:custGeom>
              <a:avLst/>
              <a:gdLst>
                <a:gd name="connsiteX0" fmla="*/ 8947 w 39472"/>
                <a:gd name="connsiteY0" fmla="*/ 0 h 26315"/>
                <a:gd name="connsiteX1" fmla="*/ 0 w 39472"/>
                <a:gd name="connsiteY1" fmla="*/ 14737 h 26315"/>
                <a:gd name="connsiteX2" fmla="*/ 4474 w 39472"/>
                <a:gd name="connsiteY2" fmla="*/ 30131 h 26315"/>
                <a:gd name="connsiteX3" fmla="*/ 13421 w 39472"/>
                <a:gd name="connsiteY3" fmla="*/ 37762 h 26315"/>
                <a:gd name="connsiteX4" fmla="*/ 26184 w 39472"/>
                <a:gd name="connsiteY4" fmla="*/ 33947 h 26315"/>
                <a:gd name="connsiteX5" fmla="*/ 40920 w 39472"/>
                <a:gd name="connsiteY5" fmla="*/ 24999 h 26315"/>
                <a:gd name="connsiteX6" fmla="*/ 40920 w 39472"/>
                <a:gd name="connsiteY6" fmla="*/ 16710 h 26315"/>
                <a:gd name="connsiteX7" fmla="*/ 23684 w 39472"/>
                <a:gd name="connsiteY7" fmla="*/ 3947 h 26315"/>
                <a:gd name="connsiteX8" fmla="*/ 8947 w 39472"/>
                <a:gd name="connsiteY8" fmla="*/ 132 h 2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72" h="26315">
                  <a:moveTo>
                    <a:pt x="8947" y="0"/>
                  </a:moveTo>
                  <a:cubicBezTo>
                    <a:pt x="8947" y="0"/>
                    <a:pt x="0" y="11447"/>
                    <a:pt x="0" y="14737"/>
                  </a:cubicBezTo>
                  <a:cubicBezTo>
                    <a:pt x="0" y="18026"/>
                    <a:pt x="4474" y="30131"/>
                    <a:pt x="4474" y="30131"/>
                  </a:cubicBezTo>
                  <a:lnTo>
                    <a:pt x="13421" y="37762"/>
                  </a:lnTo>
                  <a:lnTo>
                    <a:pt x="26184" y="33947"/>
                  </a:lnTo>
                  <a:lnTo>
                    <a:pt x="40920" y="24999"/>
                  </a:lnTo>
                  <a:lnTo>
                    <a:pt x="40920" y="16710"/>
                  </a:lnTo>
                  <a:lnTo>
                    <a:pt x="23684" y="3947"/>
                  </a:lnTo>
                  <a:lnTo>
                    <a:pt x="8947" y="132"/>
                  </a:ln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a Livre: Forma 70">
              <a:extLst>
                <a:ext uri="{FF2B5EF4-FFF2-40B4-BE49-F238E27FC236}">
                  <a16:creationId xmlns:a16="http://schemas.microsoft.com/office/drawing/2014/main" id="{FC204ED3-F445-F1C6-3A93-573379B46A00}"/>
                </a:ext>
              </a:extLst>
            </p:cNvPr>
            <p:cNvSpPr/>
            <p:nvPr/>
          </p:nvSpPr>
          <p:spPr>
            <a:xfrm>
              <a:off x="5240028" y="2762515"/>
              <a:ext cx="631568" cy="302626"/>
            </a:xfrm>
            <a:custGeom>
              <a:avLst/>
              <a:gdLst>
                <a:gd name="connsiteX0" fmla="*/ 88156 w 631567"/>
                <a:gd name="connsiteY0" fmla="*/ 168155 h 302626"/>
                <a:gd name="connsiteX1" fmla="*/ 0 w 631567"/>
                <a:gd name="connsiteY1" fmla="*/ 236443 h 302626"/>
                <a:gd name="connsiteX2" fmla="*/ 38025 w 631567"/>
                <a:gd name="connsiteY2" fmla="*/ 250390 h 302626"/>
                <a:gd name="connsiteX3" fmla="*/ 124603 w 631567"/>
                <a:gd name="connsiteY3" fmla="*/ 186970 h 302626"/>
                <a:gd name="connsiteX4" fmla="*/ 129077 w 631567"/>
                <a:gd name="connsiteY4" fmla="*/ 182365 h 302626"/>
                <a:gd name="connsiteX5" fmla="*/ 133813 w 631567"/>
                <a:gd name="connsiteY5" fmla="*/ 186707 h 302626"/>
                <a:gd name="connsiteX6" fmla="*/ 156839 w 631567"/>
                <a:gd name="connsiteY6" fmla="*/ 217891 h 302626"/>
                <a:gd name="connsiteX7" fmla="*/ 157234 w 631567"/>
                <a:gd name="connsiteY7" fmla="*/ 229864 h 302626"/>
                <a:gd name="connsiteX8" fmla="*/ 171970 w 631567"/>
                <a:gd name="connsiteY8" fmla="*/ 300390 h 302626"/>
                <a:gd name="connsiteX9" fmla="*/ 306442 w 631567"/>
                <a:gd name="connsiteY9" fmla="*/ 304995 h 302626"/>
                <a:gd name="connsiteX10" fmla="*/ 308942 w 631567"/>
                <a:gd name="connsiteY10" fmla="*/ 294074 h 302626"/>
                <a:gd name="connsiteX11" fmla="*/ 374204 w 631567"/>
                <a:gd name="connsiteY11" fmla="*/ 292758 h 302626"/>
                <a:gd name="connsiteX12" fmla="*/ 439466 w 631567"/>
                <a:gd name="connsiteY12" fmla="*/ 278679 h 302626"/>
                <a:gd name="connsiteX13" fmla="*/ 485518 w 631567"/>
                <a:gd name="connsiteY13" fmla="*/ 263285 h 302626"/>
                <a:gd name="connsiteX14" fmla="*/ 554595 w 631567"/>
                <a:gd name="connsiteY14" fmla="*/ 244075 h 302626"/>
                <a:gd name="connsiteX15" fmla="*/ 569990 w 631567"/>
                <a:gd name="connsiteY15" fmla="*/ 209602 h 302626"/>
                <a:gd name="connsiteX16" fmla="*/ 607094 w 631567"/>
                <a:gd name="connsiteY16" fmla="*/ 157234 h 302626"/>
                <a:gd name="connsiteX17" fmla="*/ 635252 w 631567"/>
                <a:gd name="connsiteY17" fmla="*/ 44736 h 302626"/>
                <a:gd name="connsiteX18" fmla="*/ 586700 w 631567"/>
                <a:gd name="connsiteY18" fmla="*/ 34473 h 302626"/>
                <a:gd name="connsiteX19" fmla="*/ 536833 w 631567"/>
                <a:gd name="connsiteY19" fmla="*/ 25526 h 302626"/>
                <a:gd name="connsiteX20" fmla="*/ 492097 w 631567"/>
                <a:gd name="connsiteY20" fmla="*/ 20394 h 302626"/>
                <a:gd name="connsiteX21" fmla="*/ 463939 w 631567"/>
                <a:gd name="connsiteY21" fmla="*/ 34473 h 302626"/>
                <a:gd name="connsiteX22" fmla="*/ 396177 w 631567"/>
                <a:gd name="connsiteY22" fmla="*/ 21710 h 302626"/>
                <a:gd name="connsiteX23" fmla="*/ 282363 w 631567"/>
                <a:gd name="connsiteY23" fmla="*/ 19210 h 302626"/>
                <a:gd name="connsiteX24" fmla="*/ 247232 w 631567"/>
                <a:gd name="connsiteY24" fmla="*/ 76972 h 302626"/>
                <a:gd name="connsiteX25" fmla="*/ 247232 w 631567"/>
                <a:gd name="connsiteY25" fmla="*/ 76972 h 302626"/>
                <a:gd name="connsiteX26" fmla="*/ 190391 w 631567"/>
                <a:gd name="connsiteY26" fmla="*/ 113288 h 302626"/>
                <a:gd name="connsiteX27" fmla="*/ 200391 w 631567"/>
                <a:gd name="connsiteY27" fmla="*/ 98419 h 302626"/>
                <a:gd name="connsiteX28" fmla="*/ 251574 w 631567"/>
                <a:gd name="connsiteY28" fmla="*/ 23026 h 302626"/>
                <a:gd name="connsiteX29" fmla="*/ 234996 w 631567"/>
                <a:gd name="connsiteY29" fmla="*/ 0 h 302626"/>
                <a:gd name="connsiteX30" fmla="*/ 192760 w 631567"/>
                <a:gd name="connsiteY30" fmla="*/ 43420 h 302626"/>
                <a:gd name="connsiteX31" fmla="*/ 209996 w 631567"/>
                <a:gd name="connsiteY31" fmla="*/ 58946 h 302626"/>
                <a:gd name="connsiteX32" fmla="*/ 192760 w 631567"/>
                <a:gd name="connsiteY32" fmla="*/ 74209 h 302626"/>
                <a:gd name="connsiteX33" fmla="*/ 178681 w 631567"/>
                <a:gd name="connsiteY33" fmla="*/ 112630 h 302626"/>
                <a:gd name="connsiteX34" fmla="*/ 159471 w 631567"/>
                <a:gd name="connsiteY34" fmla="*/ 92104 h 302626"/>
                <a:gd name="connsiteX35" fmla="*/ 137892 w 631567"/>
                <a:gd name="connsiteY35" fmla="*/ 90656 h 302626"/>
                <a:gd name="connsiteX36" fmla="*/ 88420 w 631567"/>
                <a:gd name="connsiteY36" fmla="*/ 168155 h 30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31567" h="302626">
                  <a:moveTo>
                    <a:pt x="88156" y="168155"/>
                  </a:moveTo>
                  <a:cubicBezTo>
                    <a:pt x="87498" y="169997"/>
                    <a:pt x="77235" y="195786"/>
                    <a:pt x="0" y="236443"/>
                  </a:cubicBezTo>
                  <a:cubicBezTo>
                    <a:pt x="6315" y="243285"/>
                    <a:pt x="19078" y="253680"/>
                    <a:pt x="38025" y="250390"/>
                  </a:cubicBezTo>
                  <a:cubicBezTo>
                    <a:pt x="62367" y="246312"/>
                    <a:pt x="108682" y="203286"/>
                    <a:pt x="124603" y="186970"/>
                  </a:cubicBezTo>
                  <a:lnTo>
                    <a:pt x="129077" y="182365"/>
                  </a:lnTo>
                  <a:lnTo>
                    <a:pt x="133813" y="186707"/>
                  </a:lnTo>
                  <a:cubicBezTo>
                    <a:pt x="138813" y="191312"/>
                    <a:pt x="155392" y="207102"/>
                    <a:pt x="156839" y="217891"/>
                  </a:cubicBezTo>
                  <a:cubicBezTo>
                    <a:pt x="157103" y="219865"/>
                    <a:pt x="157103" y="224075"/>
                    <a:pt x="157234" y="229864"/>
                  </a:cubicBezTo>
                  <a:cubicBezTo>
                    <a:pt x="157234" y="246969"/>
                    <a:pt x="157234" y="292627"/>
                    <a:pt x="171970" y="300390"/>
                  </a:cubicBezTo>
                  <a:cubicBezTo>
                    <a:pt x="191181" y="310521"/>
                    <a:pt x="269074" y="313810"/>
                    <a:pt x="306442" y="304995"/>
                  </a:cubicBezTo>
                  <a:cubicBezTo>
                    <a:pt x="306836" y="301442"/>
                    <a:pt x="307363" y="297495"/>
                    <a:pt x="308942" y="294074"/>
                  </a:cubicBezTo>
                  <a:cubicBezTo>
                    <a:pt x="314073" y="283811"/>
                    <a:pt x="344731" y="286442"/>
                    <a:pt x="374204" y="292758"/>
                  </a:cubicBezTo>
                  <a:cubicBezTo>
                    <a:pt x="403677" y="299205"/>
                    <a:pt x="425387" y="291442"/>
                    <a:pt x="439466" y="278679"/>
                  </a:cubicBezTo>
                  <a:cubicBezTo>
                    <a:pt x="453545" y="265916"/>
                    <a:pt x="458676" y="264601"/>
                    <a:pt x="485518" y="263285"/>
                  </a:cubicBezTo>
                  <a:cubicBezTo>
                    <a:pt x="512359" y="261969"/>
                    <a:pt x="537885" y="250522"/>
                    <a:pt x="554595" y="244075"/>
                  </a:cubicBezTo>
                  <a:cubicBezTo>
                    <a:pt x="571174" y="237628"/>
                    <a:pt x="567358" y="231312"/>
                    <a:pt x="569990" y="209602"/>
                  </a:cubicBezTo>
                  <a:cubicBezTo>
                    <a:pt x="572490" y="187891"/>
                    <a:pt x="594331" y="181444"/>
                    <a:pt x="607094" y="157234"/>
                  </a:cubicBezTo>
                  <a:cubicBezTo>
                    <a:pt x="619857" y="132893"/>
                    <a:pt x="635252" y="59999"/>
                    <a:pt x="635252" y="44736"/>
                  </a:cubicBezTo>
                  <a:cubicBezTo>
                    <a:pt x="635252" y="29473"/>
                    <a:pt x="613542" y="33289"/>
                    <a:pt x="586700" y="34473"/>
                  </a:cubicBezTo>
                  <a:cubicBezTo>
                    <a:pt x="559858" y="35789"/>
                    <a:pt x="540648" y="25526"/>
                    <a:pt x="536833" y="25526"/>
                  </a:cubicBezTo>
                  <a:cubicBezTo>
                    <a:pt x="533017" y="25526"/>
                    <a:pt x="498412" y="20394"/>
                    <a:pt x="492097" y="20394"/>
                  </a:cubicBezTo>
                  <a:cubicBezTo>
                    <a:pt x="485781" y="20394"/>
                    <a:pt x="470387" y="25526"/>
                    <a:pt x="463939" y="34473"/>
                  </a:cubicBezTo>
                  <a:cubicBezTo>
                    <a:pt x="457492" y="43420"/>
                    <a:pt x="433282" y="34473"/>
                    <a:pt x="396177" y="21710"/>
                  </a:cubicBezTo>
                  <a:cubicBezTo>
                    <a:pt x="359072" y="8947"/>
                    <a:pt x="309205" y="8947"/>
                    <a:pt x="282363" y="19210"/>
                  </a:cubicBezTo>
                  <a:cubicBezTo>
                    <a:pt x="263285" y="26447"/>
                    <a:pt x="253285" y="50394"/>
                    <a:pt x="247232" y="76972"/>
                  </a:cubicBezTo>
                  <a:cubicBezTo>
                    <a:pt x="247232" y="76972"/>
                    <a:pt x="247232" y="76972"/>
                    <a:pt x="247232" y="76972"/>
                  </a:cubicBezTo>
                  <a:cubicBezTo>
                    <a:pt x="223943" y="71315"/>
                    <a:pt x="191444" y="112103"/>
                    <a:pt x="190391" y="113288"/>
                  </a:cubicBezTo>
                  <a:cubicBezTo>
                    <a:pt x="192497" y="108945"/>
                    <a:pt x="195654" y="103682"/>
                    <a:pt x="200391" y="98419"/>
                  </a:cubicBezTo>
                  <a:cubicBezTo>
                    <a:pt x="211838" y="85656"/>
                    <a:pt x="241312" y="38289"/>
                    <a:pt x="251574" y="23026"/>
                  </a:cubicBezTo>
                  <a:cubicBezTo>
                    <a:pt x="261837" y="7631"/>
                    <a:pt x="251574" y="0"/>
                    <a:pt x="234996" y="0"/>
                  </a:cubicBezTo>
                  <a:cubicBezTo>
                    <a:pt x="218417" y="0"/>
                    <a:pt x="192760" y="23026"/>
                    <a:pt x="192760" y="43420"/>
                  </a:cubicBezTo>
                  <a:cubicBezTo>
                    <a:pt x="192760" y="61709"/>
                    <a:pt x="206970" y="59604"/>
                    <a:pt x="209996" y="58946"/>
                  </a:cubicBezTo>
                  <a:cubicBezTo>
                    <a:pt x="207891" y="59473"/>
                    <a:pt x="200391" y="62104"/>
                    <a:pt x="192760" y="74209"/>
                  </a:cubicBezTo>
                  <a:cubicBezTo>
                    <a:pt x="183813" y="88288"/>
                    <a:pt x="178681" y="112630"/>
                    <a:pt x="178681" y="112630"/>
                  </a:cubicBezTo>
                  <a:cubicBezTo>
                    <a:pt x="178681" y="112630"/>
                    <a:pt x="176181" y="96051"/>
                    <a:pt x="159471" y="92104"/>
                  </a:cubicBezTo>
                  <a:cubicBezTo>
                    <a:pt x="153155" y="90656"/>
                    <a:pt x="145524" y="89472"/>
                    <a:pt x="137892" y="90656"/>
                  </a:cubicBezTo>
                  <a:cubicBezTo>
                    <a:pt x="103288" y="117630"/>
                    <a:pt x="88683" y="167497"/>
                    <a:pt x="88420" y="168155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a Livre: Forma 71">
              <a:extLst>
                <a:ext uri="{FF2B5EF4-FFF2-40B4-BE49-F238E27FC236}">
                  <a16:creationId xmlns:a16="http://schemas.microsoft.com/office/drawing/2014/main" id="{B9FED7B7-6ABA-B88D-BF1C-B62AEF982852}"/>
                </a:ext>
              </a:extLst>
            </p:cNvPr>
            <p:cNvSpPr/>
            <p:nvPr/>
          </p:nvSpPr>
          <p:spPr>
            <a:xfrm>
              <a:off x="4139258" y="2319102"/>
              <a:ext cx="2105226" cy="2065753"/>
            </a:xfrm>
            <a:custGeom>
              <a:avLst/>
              <a:gdLst>
                <a:gd name="connsiteX0" fmla="*/ 2115489 w 2105226"/>
                <a:gd name="connsiteY0" fmla="*/ 615516 h 2065753"/>
                <a:gd name="connsiteX1" fmla="*/ 2012596 w 2105226"/>
                <a:gd name="connsiteY1" fmla="*/ 587358 h 2065753"/>
                <a:gd name="connsiteX2" fmla="*/ 1947334 w 2105226"/>
                <a:gd name="connsiteY2" fmla="*/ 566964 h 2065753"/>
                <a:gd name="connsiteX3" fmla="*/ 1916677 w 2105226"/>
                <a:gd name="connsiteY3" fmla="*/ 540780 h 2065753"/>
                <a:gd name="connsiteX4" fmla="*/ 1894967 w 2105226"/>
                <a:gd name="connsiteY4" fmla="*/ 544596 h 2065753"/>
                <a:gd name="connsiteX5" fmla="*/ 1891809 w 2105226"/>
                <a:gd name="connsiteY5" fmla="*/ 556701 h 2065753"/>
                <a:gd name="connsiteX6" fmla="*/ 1878388 w 2105226"/>
                <a:gd name="connsiteY6" fmla="*/ 550911 h 2065753"/>
                <a:gd name="connsiteX7" fmla="*/ 1852204 w 2105226"/>
                <a:gd name="connsiteY7" fmla="*/ 558543 h 2065753"/>
                <a:gd name="connsiteX8" fmla="*/ 1867599 w 2105226"/>
                <a:gd name="connsiteY8" fmla="*/ 545780 h 2065753"/>
                <a:gd name="connsiteX9" fmla="*/ 1844573 w 2105226"/>
                <a:gd name="connsiteY9" fmla="*/ 525254 h 2065753"/>
                <a:gd name="connsiteX10" fmla="*/ 1780627 w 2105226"/>
                <a:gd name="connsiteY10" fmla="*/ 576437 h 2065753"/>
                <a:gd name="connsiteX11" fmla="*/ 1726943 w 2105226"/>
                <a:gd name="connsiteY11" fmla="*/ 645515 h 2065753"/>
                <a:gd name="connsiteX12" fmla="*/ 1760232 w 2105226"/>
                <a:gd name="connsiteY12" fmla="*/ 679988 h 2065753"/>
                <a:gd name="connsiteX13" fmla="*/ 1798652 w 2105226"/>
                <a:gd name="connsiteY13" fmla="*/ 699198 h 2065753"/>
                <a:gd name="connsiteX14" fmla="*/ 1770495 w 2105226"/>
                <a:gd name="connsiteY14" fmla="*/ 694067 h 2065753"/>
                <a:gd name="connsiteX15" fmla="*/ 1725759 w 2105226"/>
                <a:gd name="connsiteY15" fmla="*/ 691567 h 2065753"/>
                <a:gd name="connsiteX16" fmla="*/ 1707865 w 2105226"/>
                <a:gd name="connsiteY16" fmla="*/ 658278 h 2065753"/>
                <a:gd name="connsiteX17" fmla="*/ 1675892 w 2105226"/>
                <a:gd name="connsiteY17" fmla="*/ 690251 h 2065753"/>
                <a:gd name="connsiteX18" fmla="*/ 1643919 w 2105226"/>
                <a:gd name="connsiteY18" fmla="*/ 738803 h 2065753"/>
                <a:gd name="connsiteX19" fmla="*/ 1647734 w 2105226"/>
                <a:gd name="connsiteY19" fmla="*/ 705514 h 2065753"/>
                <a:gd name="connsiteX20" fmla="*/ 1609314 w 2105226"/>
                <a:gd name="connsiteY20" fmla="*/ 745119 h 2065753"/>
                <a:gd name="connsiteX21" fmla="*/ 1561946 w 2105226"/>
                <a:gd name="connsiteY21" fmla="*/ 838538 h 2065753"/>
                <a:gd name="connsiteX22" fmla="*/ 1572209 w 2105226"/>
                <a:gd name="connsiteY22" fmla="*/ 781039 h 2065753"/>
                <a:gd name="connsiteX23" fmla="*/ 1587604 w 2105226"/>
                <a:gd name="connsiteY23" fmla="*/ 723540 h 2065753"/>
                <a:gd name="connsiteX24" fmla="*/ 1565894 w 2105226"/>
                <a:gd name="connsiteY24" fmla="*/ 734987 h 2065753"/>
                <a:gd name="connsiteX25" fmla="*/ 1501947 w 2105226"/>
                <a:gd name="connsiteY25" fmla="*/ 747750 h 2065753"/>
                <a:gd name="connsiteX26" fmla="*/ 1411160 w 2105226"/>
                <a:gd name="connsiteY26" fmla="*/ 761829 h 2065753"/>
                <a:gd name="connsiteX27" fmla="*/ 1407607 w 2105226"/>
                <a:gd name="connsiteY27" fmla="*/ 762487 h 2065753"/>
                <a:gd name="connsiteX28" fmla="*/ 1407607 w 2105226"/>
                <a:gd name="connsiteY28" fmla="*/ 761960 h 2065753"/>
                <a:gd name="connsiteX29" fmla="*/ 1350502 w 2105226"/>
                <a:gd name="connsiteY29" fmla="*/ 766829 h 2065753"/>
                <a:gd name="connsiteX30" fmla="*/ 1266952 w 2105226"/>
                <a:gd name="connsiteY30" fmla="*/ 755513 h 2065753"/>
                <a:gd name="connsiteX31" fmla="*/ 1245241 w 2105226"/>
                <a:gd name="connsiteY31" fmla="*/ 673409 h 2065753"/>
                <a:gd name="connsiteX32" fmla="*/ 1244978 w 2105226"/>
                <a:gd name="connsiteY32" fmla="*/ 663278 h 2065753"/>
                <a:gd name="connsiteX33" fmla="*/ 1230636 w 2105226"/>
                <a:gd name="connsiteY33" fmla="*/ 644331 h 2065753"/>
                <a:gd name="connsiteX34" fmla="*/ 1141427 w 2105226"/>
                <a:gd name="connsiteY34" fmla="*/ 706961 h 2065753"/>
                <a:gd name="connsiteX35" fmla="*/ 1089191 w 2105226"/>
                <a:gd name="connsiteY35" fmla="*/ 686172 h 2065753"/>
                <a:gd name="connsiteX36" fmla="*/ 939984 w 2105226"/>
                <a:gd name="connsiteY36" fmla="*/ 746961 h 2065753"/>
                <a:gd name="connsiteX37" fmla="*/ 935773 w 2105226"/>
                <a:gd name="connsiteY37" fmla="*/ 734461 h 2065753"/>
                <a:gd name="connsiteX38" fmla="*/ 1131033 w 2105226"/>
                <a:gd name="connsiteY38" fmla="*/ 647752 h 2065753"/>
                <a:gd name="connsiteX39" fmla="*/ 1128796 w 2105226"/>
                <a:gd name="connsiteY39" fmla="*/ 647357 h 2065753"/>
                <a:gd name="connsiteX40" fmla="*/ 1098007 w 2105226"/>
                <a:gd name="connsiteY40" fmla="*/ 638673 h 2065753"/>
                <a:gd name="connsiteX41" fmla="*/ 1055376 w 2105226"/>
                <a:gd name="connsiteY41" fmla="*/ 593016 h 2065753"/>
                <a:gd name="connsiteX42" fmla="*/ 1053929 w 2105226"/>
                <a:gd name="connsiteY42" fmla="*/ 589727 h 2065753"/>
                <a:gd name="connsiteX43" fmla="*/ 1044718 w 2105226"/>
                <a:gd name="connsiteY43" fmla="*/ 543543 h 2065753"/>
                <a:gd name="connsiteX44" fmla="*/ 1032613 w 2105226"/>
                <a:gd name="connsiteY44" fmla="*/ 540254 h 2065753"/>
                <a:gd name="connsiteX45" fmla="*/ 1016956 w 2105226"/>
                <a:gd name="connsiteY45" fmla="*/ 498412 h 2065753"/>
                <a:gd name="connsiteX46" fmla="*/ 970114 w 2105226"/>
                <a:gd name="connsiteY46" fmla="*/ 432229 h 2065753"/>
                <a:gd name="connsiteX47" fmla="*/ 927352 w 2105226"/>
                <a:gd name="connsiteY47" fmla="*/ 327757 h 2065753"/>
                <a:gd name="connsiteX48" fmla="*/ 913931 w 2105226"/>
                <a:gd name="connsiteY48" fmla="*/ 296442 h 2065753"/>
                <a:gd name="connsiteX49" fmla="*/ 901826 w 2105226"/>
                <a:gd name="connsiteY49" fmla="*/ 265785 h 2065753"/>
                <a:gd name="connsiteX50" fmla="*/ 890905 w 2105226"/>
                <a:gd name="connsiteY50" fmla="*/ 236312 h 2065753"/>
                <a:gd name="connsiteX51" fmla="*/ 774723 w 2105226"/>
                <a:gd name="connsiteY51" fmla="*/ 177628 h 2065753"/>
                <a:gd name="connsiteX52" fmla="*/ 692093 w 2105226"/>
                <a:gd name="connsiteY52" fmla="*/ 153024 h 2065753"/>
                <a:gd name="connsiteX53" fmla="*/ 692093 w 2105226"/>
                <a:gd name="connsiteY53" fmla="*/ 153024 h 2065753"/>
                <a:gd name="connsiteX54" fmla="*/ 684067 w 2105226"/>
                <a:gd name="connsiteY54" fmla="*/ 148287 h 2065753"/>
                <a:gd name="connsiteX55" fmla="*/ 676435 w 2105226"/>
                <a:gd name="connsiteY55" fmla="*/ 132892 h 2065753"/>
                <a:gd name="connsiteX56" fmla="*/ 675909 w 2105226"/>
                <a:gd name="connsiteY56" fmla="*/ 131445 h 2065753"/>
                <a:gd name="connsiteX57" fmla="*/ 663146 w 2105226"/>
                <a:gd name="connsiteY57" fmla="*/ 86709 h 2065753"/>
                <a:gd name="connsiteX58" fmla="*/ 663015 w 2105226"/>
                <a:gd name="connsiteY58" fmla="*/ 82630 h 2065753"/>
                <a:gd name="connsiteX59" fmla="*/ 672094 w 2105226"/>
                <a:gd name="connsiteY59" fmla="*/ 37236 h 2065753"/>
                <a:gd name="connsiteX60" fmla="*/ 665120 w 2105226"/>
                <a:gd name="connsiteY60" fmla="*/ 34473 h 2065753"/>
                <a:gd name="connsiteX61" fmla="*/ 649725 w 2105226"/>
                <a:gd name="connsiteY61" fmla="*/ 0 h 2065753"/>
                <a:gd name="connsiteX62" fmla="*/ 576832 w 2105226"/>
                <a:gd name="connsiteY62" fmla="*/ 42236 h 2065753"/>
                <a:gd name="connsiteX63" fmla="*/ 477097 w 2105226"/>
                <a:gd name="connsiteY63" fmla="*/ 15394 h 2065753"/>
                <a:gd name="connsiteX64" fmla="*/ 446439 w 2105226"/>
                <a:gd name="connsiteY64" fmla="*/ 60131 h 2065753"/>
                <a:gd name="connsiteX65" fmla="*/ 487360 w 2105226"/>
                <a:gd name="connsiteY65" fmla="*/ 95919 h 2065753"/>
                <a:gd name="connsiteX66" fmla="*/ 487360 w 2105226"/>
                <a:gd name="connsiteY66" fmla="*/ 121445 h 2065753"/>
                <a:gd name="connsiteX67" fmla="*/ 466834 w 2105226"/>
                <a:gd name="connsiteY67" fmla="*/ 131708 h 2065753"/>
                <a:gd name="connsiteX68" fmla="*/ 254601 w 2105226"/>
                <a:gd name="connsiteY68" fmla="*/ 111182 h 2065753"/>
                <a:gd name="connsiteX69" fmla="*/ 213680 w 2105226"/>
                <a:gd name="connsiteY69" fmla="*/ 159734 h 2065753"/>
                <a:gd name="connsiteX70" fmla="*/ 147234 w 2105226"/>
                <a:gd name="connsiteY70" fmla="*/ 164866 h 2065753"/>
                <a:gd name="connsiteX71" fmla="*/ 124208 w 2105226"/>
                <a:gd name="connsiteY71" fmla="*/ 193023 h 2065753"/>
                <a:gd name="connsiteX72" fmla="*/ 88420 w 2105226"/>
                <a:gd name="connsiteY72" fmla="*/ 169997 h 2065753"/>
                <a:gd name="connsiteX73" fmla="*/ 47499 w 2105226"/>
                <a:gd name="connsiteY73" fmla="*/ 228812 h 2065753"/>
                <a:gd name="connsiteX74" fmla="*/ 19342 w 2105226"/>
                <a:gd name="connsiteY74" fmla="*/ 221180 h 2065753"/>
                <a:gd name="connsiteX75" fmla="*/ 2895 w 2105226"/>
                <a:gd name="connsiteY75" fmla="*/ 232101 h 2065753"/>
                <a:gd name="connsiteX76" fmla="*/ 4605 w 2105226"/>
                <a:gd name="connsiteY76" fmla="*/ 320652 h 2065753"/>
                <a:gd name="connsiteX77" fmla="*/ 6842 w 2105226"/>
                <a:gd name="connsiteY77" fmla="*/ 342494 h 2065753"/>
                <a:gd name="connsiteX78" fmla="*/ 789 w 2105226"/>
                <a:gd name="connsiteY78" fmla="*/ 376836 h 2065753"/>
                <a:gd name="connsiteX79" fmla="*/ 0 w 2105226"/>
                <a:gd name="connsiteY79" fmla="*/ 377230 h 2065753"/>
                <a:gd name="connsiteX80" fmla="*/ 3947 w 2105226"/>
                <a:gd name="connsiteY80" fmla="*/ 409730 h 2065753"/>
                <a:gd name="connsiteX81" fmla="*/ 29736 w 2105226"/>
                <a:gd name="connsiteY81" fmla="*/ 529596 h 2065753"/>
                <a:gd name="connsiteX82" fmla="*/ 44604 w 2105226"/>
                <a:gd name="connsiteY82" fmla="*/ 554201 h 2065753"/>
                <a:gd name="connsiteX83" fmla="*/ 57499 w 2105226"/>
                <a:gd name="connsiteY83" fmla="*/ 577490 h 2065753"/>
                <a:gd name="connsiteX84" fmla="*/ 58288 w 2105226"/>
                <a:gd name="connsiteY84" fmla="*/ 579200 h 2065753"/>
                <a:gd name="connsiteX85" fmla="*/ 73157 w 2105226"/>
                <a:gd name="connsiteY85" fmla="*/ 616700 h 2065753"/>
                <a:gd name="connsiteX86" fmla="*/ 103814 w 2105226"/>
                <a:gd name="connsiteY86" fmla="*/ 629463 h 2065753"/>
                <a:gd name="connsiteX87" fmla="*/ 110788 w 2105226"/>
                <a:gd name="connsiteY87" fmla="*/ 630121 h 2065753"/>
                <a:gd name="connsiteX88" fmla="*/ 121971 w 2105226"/>
                <a:gd name="connsiteY88" fmla="*/ 618937 h 2065753"/>
                <a:gd name="connsiteX89" fmla="*/ 130129 w 2105226"/>
                <a:gd name="connsiteY89" fmla="*/ 616700 h 2065753"/>
                <a:gd name="connsiteX90" fmla="*/ 136313 w 2105226"/>
                <a:gd name="connsiteY90" fmla="*/ 622621 h 2065753"/>
                <a:gd name="connsiteX91" fmla="*/ 146839 w 2105226"/>
                <a:gd name="connsiteY91" fmla="*/ 657752 h 2065753"/>
                <a:gd name="connsiteX92" fmla="*/ 207891 w 2105226"/>
                <a:gd name="connsiteY92" fmla="*/ 694462 h 2065753"/>
                <a:gd name="connsiteX93" fmla="*/ 311837 w 2105226"/>
                <a:gd name="connsiteY93" fmla="*/ 742619 h 2065753"/>
                <a:gd name="connsiteX94" fmla="*/ 313679 w 2105226"/>
                <a:gd name="connsiteY94" fmla="*/ 743803 h 2065753"/>
                <a:gd name="connsiteX95" fmla="*/ 346704 w 2105226"/>
                <a:gd name="connsiteY95" fmla="*/ 777355 h 2065753"/>
                <a:gd name="connsiteX96" fmla="*/ 371704 w 2105226"/>
                <a:gd name="connsiteY96" fmla="*/ 798407 h 2065753"/>
                <a:gd name="connsiteX97" fmla="*/ 402888 w 2105226"/>
                <a:gd name="connsiteY97" fmla="*/ 798407 h 2065753"/>
                <a:gd name="connsiteX98" fmla="*/ 423677 w 2105226"/>
                <a:gd name="connsiteY98" fmla="*/ 764987 h 2065753"/>
                <a:gd name="connsiteX99" fmla="*/ 431834 w 2105226"/>
                <a:gd name="connsiteY99" fmla="*/ 760908 h 2065753"/>
                <a:gd name="connsiteX100" fmla="*/ 459334 w 2105226"/>
                <a:gd name="connsiteY100" fmla="*/ 763408 h 2065753"/>
                <a:gd name="connsiteX101" fmla="*/ 466439 w 2105226"/>
                <a:gd name="connsiteY101" fmla="*/ 768539 h 2065753"/>
                <a:gd name="connsiteX102" fmla="*/ 465518 w 2105226"/>
                <a:gd name="connsiteY102" fmla="*/ 777223 h 2065753"/>
                <a:gd name="connsiteX103" fmla="*/ 376046 w 2105226"/>
                <a:gd name="connsiteY103" fmla="*/ 910116 h 2065753"/>
                <a:gd name="connsiteX104" fmla="*/ 331442 w 2105226"/>
                <a:gd name="connsiteY104" fmla="*/ 1013930 h 2065753"/>
                <a:gd name="connsiteX105" fmla="*/ 296574 w 2105226"/>
                <a:gd name="connsiteY105" fmla="*/ 1093534 h 2065753"/>
                <a:gd name="connsiteX106" fmla="*/ 131445 w 2105226"/>
                <a:gd name="connsiteY106" fmla="*/ 1462738 h 2065753"/>
                <a:gd name="connsiteX107" fmla="*/ 108551 w 2105226"/>
                <a:gd name="connsiteY107" fmla="*/ 1496684 h 2065753"/>
                <a:gd name="connsiteX108" fmla="*/ 98682 w 2105226"/>
                <a:gd name="connsiteY108" fmla="*/ 1510895 h 2065753"/>
                <a:gd name="connsiteX109" fmla="*/ 84209 w 2105226"/>
                <a:gd name="connsiteY109" fmla="*/ 1529710 h 2065753"/>
                <a:gd name="connsiteX110" fmla="*/ 73025 w 2105226"/>
                <a:gd name="connsiteY110" fmla="*/ 1544842 h 2065753"/>
                <a:gd name="connsiteX111" fmla="*/ 70130 w 2105226"/>
                <a:gd name="connsiteY111" fmla="*/ 1560894 h 2065753"/>
                <a:gd name="connsiteX112" fmla="*/ 84472 w 2105226"/>
                <a:gd name="connsiteY112" fmla="*/ 1586683 h 2065753"/>
                <a:gd name="connsiteX113" fmla="*/ 90262 w 2105226"/>
                <a:gd name="connsiteY113" fmla="*/ 1596420 h 2065753"/>
                <a:gd name="connsiteX114" fmla="*/ 97103 w 2105226"/>
                <a:gd name="connsiteY114" fmla="*/ 1612209 h 2065753"/>
                <a:gd name="connsiteX115" fmla="*/ 135129 w 2105226"/>
                <a:gd name="connsiteY115" fmla="*/ 1688655 h 2065753"/>
                <a:gd name="connsiteX116" fmla="*/ 145524 w 2105226"/>
                <a:gd name="connsiteY116" fmla="*/ 1704181 h 2065753"/>
                <a:gd name="connsiteX117" fmla="*/ 191049 w 2105226"/>
                <a:gd name="connsiteY117" fmla="*/ 1775627 h 2065753"/>
                <a:gd name="connsiteX118" fmla="*/ 202102 w 2105226"/>
                <a:gd name="connsiteY118" fmla="*/ 1792337 h 2065753"/>
                <a:gd name="connsiteX119" fmla="*/ 213286 w 2105226"/>
                <a:gd name="connsiteY119" fmla="*/ 1833389 h 2065753"/>
                <a:gd name="connsiteX120" fmla="*/ 214075 w 2105226"/>
                <a:gd name="connsiteY120" fmla="*/ 1863388 h 2065753"/>
                <a:gd name="connsiteX121" fmla="*/ 215522 w 2105226"/>
                <a:gd name="connsiteY121" fmla="*/ 1893256 h 2065753"/>
                <a:gd name="connsiteX122" fmla="*/ 231838 w 2105226"/>
                <a:gd name="connsiteY122" fmla="*/ 1909177 h 2065753"/>
                <a:gd name="connsiteX123" fmla="*/ 239338 w 2105226"/>
                <a:gd name="connsiteY123" fmla="*/ 1916282 h 2065753"/>
                <a:gd name="connsiteX124" fmla="*/ 241706 w 2105226"/>
                <a:gd name="connsiteY124" fmla="*/ 1917072 h 2065753"/>
                <a:gd name="connsiteX125" fmla="*/ 242890 w 2105226"/>
                <a:gd name="connsiteY125" fmla="*/ 1917466 h 2065753"/>
                <a:gd name="connsiteX126" fmla="*/ 305258 w 2105226"/>
                <a:gd name="connsiteY126" fmla="*/ 1952861 h 2065753"/>
                <a:gd name="connsiteX127" fmla="*/ 326573 w 2105226"/>
                <a:gd name="connsiteY127" fmla="*/ 1983255 h 2065753"/>
                <a:gd name="connsiteX128" fmla="*/ 341573 w 2105226"/>
                <a:gd name="connsiteY128" fmla="*/ 1998123 h 2065753"/>
                <a:gd name="connsiteX129" fmla="*/ 348941 w 2105226"/>
                <a:gd name="connsiteY129" fmla="*/ 2000623 h 2065753"/>
                <a:gd name="connsiteX130" fmla="*/ 349204 w 2105226"/>
                <a:gd name="connsiteY130" fmla="*/ 2000623 h 2065753"/>
                <a:gd name="connsiteX131" fmla="*/ 423940 w 2105226"/>
                <a:gd name="connsiteY131" fmla="*/ 2012991 h 2065753"/>
                <a:gd name="connsiteX132" fmla="*/ 456702 w 2105226"/>
                <a:gd name="connsiteY132" fmla="*/ 2017728 h 2065753"/>
                <a:gd name="connsiteX133" fmla="*/ 589858 w 2105226"/>
                <a:gd name="connsiteY133" fmla="*/ 2028254 h 2065753"/>
                <a:gd name="connsiteX134" fmla="*/ 781828 w 2105226"/>
                <a:gd name="connsiteY134" fmla="*/ 2036675 h 2065753"/>
                <a:gd name="connsiteX135" fmla="*/ 969325 w 2105226"/>
                <a:gd name="connsiteY135" fmla="*/ 2043648 h 2065753"/>
                <a:gd name="connsiteX136" fmla="*/ 1141164 w 2105226"/>
                <a:gd name="connsiteY136" fmla="*/ 2058648 h 2065753"/>
                <a:gd name="connsiteX137" fmla="*/ 1240110 w 2105226"/>
                <a:gd name="connsiteY137" fmla="*/ 2067990 h 2065753"/>
                <a:gd name="connsiteX138" fmla="*/ 1368529 w 2105226"/>
                <a:gd name="connsiteY138" fmla="*/ 2068122 h 2065753"/>
                <a:gd name="connsiteX139" fmla="*/ 1429448 w 2105226"/>
                <a:gd name="connsiteY139" fmla="*/ 2077332 h 2065753"/>
                <a:gd name="connsiteX140" fmla="*/ 1443133 w 2105226"/>
                <a:gd name="connsiteY140" fmla="*/ 2029307 h 2065753"/>
                <a:gd name="connsiteX141" fmla="*/ 1448790 w 2105226"/>
                <a:gd name="connsiteY141" fmla="*/ 2008649 h 2065753"/>
                <a:gd name="connsiteX142" fmla="*/ 1481553 w 2105226"/>
                <a:gd name="connsiteY142" fmla="*/ 1962597 h 2065753"/>
                <a:gd name="connsiteX143" fmla="*/ 1559446 w 2105226"/>
                <a:gd name="connsiteY143" fmla="*/ 1874441 h 2065753"/>
                <a:gd name="connsiteX144" fmla="*/ 1593788 w 2105226"/>
                <a:gd name="connsiteY144" fmla="*/ 1798521 h 2065753"/>
                <a:gd name="connsiteX145" fmla="*/ 1594051 w 2105226"/>
                <a:gd name="connsiteY145" fmla="*/ 1757338 h 2065753"/>
                <a:gd name="connsiteX146" fmla="*/ 1594051 w 2105226"/>
                <a:gd name="connsiteY146" fmla="*/ 1743785 h 2065753"/>
                <a:gd name="connsiteX147" fmla="*/ 1587340 w 2105226"/>
                <a:gd name="connsiteY147" fmla="*/ 1716286 h 2065753"/>
                <a:gd name="connsiteX148" fmla="*/ 1574577 w 2105226"/>
                <a:gd name="connsiteY148" fmla="*/ 1707733 h 2065753"/>
                <a:gd name="connsiteX149" fmla="*/ 1571420 w 2105226"/>
                <a:gd name="connsiteY149" fmla="*/ 1703918 h 2065753"/>
                <a:gd name="connsiteX150" fmla="*/ 1572077 w 2105226"/>
                <a:gd name="connsiteY150" fmla="*/ 1675497 h 2065753"/>
                <a:gd name="connsiteX151" fmla="*/ 1575236 w 2105226"/>
                <a:gd name="connsiteY151" fmla="*/ 1673523 h 2065753"/>
                <a:gd name="connsiteX152" fmla="*/ 1596156 w 2105226"/>
                <a:gd name="connsiteY152" fmla="*/ 1657603 h 2065753"/>
                <a:gd name="connsiteX153" fmla="*/ 1596156 w 2105226"/>
                <a:gd name="connsiteY153" fmla="*/ 1647340 h 2065753"/>
                <a:gd name="connsiteX154" fmla="*/ 1596156 w 2105226"/>
                <a:gd name="connsiteY154" fmla="*/ 1647076 h 2065753"/>
                <a:gd name="connsiteX155" fmla="*/ 1596156 w 2105226"/>
                <a:gd name="connsiteY155" fmla="*/ 1640103 h 2065753"/>
                <a:gd name="connsiteX156" fmla="*/ 1596156 w 2105226"/>
                <a:gd name="connsiteY156" fmla="*/ 1628787 h 2065753"/>
                <a:gd name="connsiteX157" fmla="*/ 1596156 w 2105226"/>
                <a:gd name="connsiteY157" fmla="*/ 1627998 h 2065753"/>
                <a:gd name="connsiteX158" fmla="*/ 1596156 w 2105226"/>
                <a:gd name="connsiteY158" fmla="*/ 1617209 h 2065753"/>
                <a:gd name="connsiteX159" fmla="*/ 1596156 w 2105226"/>
                <a:gd name="connsiteY159" fmla="*/ 1594577 h 2065753"/>
                <a:gd name="connsiteX160" fmla="*/ 1601288 w 2105226"/>
                <a:gd name="connsiteY160" fmla="*/ 1586551 h 2065753"/>
                <a:gd name="connsiteX161" fmla="*/ 1639840 w 2105226"/>
                <a:gd name="connsiteY161" fmla="*/ 1569710 h 2065753"/>
                <a:gd name="connsiteX162" fmla="*/ 1640761 w 2105226"/>
                <a:gd name="connsiteY162" fmla="*/ 1569315 h 2065753"/>
                <a:gd name="connsiteX163" fmla="*/ 1680497 w 2105226"/>
                <a:gd name="connsiteY163" fmla="*/ 1542868 h 2065753"/>
                <a:gd name="connsiteX164" fmla="*/ 1696812 w 2105226"/>
                <a:gd name="connsiteY164" fmla="*/ 1511684 h 2065753"/>
                <a:gd name="connsiteX165" fmla="*/ 1700233 w 2105226"/>
                <a:gd name="connsiteY165" fmla="*/ 1507737 h 2065753"/>
                <a:gd name="connsiteX166" fmla="*/ 1712996 w 2105226"/>
                <a:gd name="connsiteY166" fmla="*/ 1500105 h 2065753"/>
                <a:gd name="connsiteX167" fmla="*/ 1723522 w 2105226"/>
                <a:gd name="connsiteY167" fmla="*/ 1501421 h 2065753"/>
                <a:gd name="connsiteX168" fmla="*/ 1726022 w 2105226"/>
                <a:gd name="connsiteY168" fmla="*/ 1503526 h 2065753"/>
                <a:gd name="connsiteX169" fmla="*/ 1736022 w 2105226"/>
                <a:gd name="connsiteY169" fmla="*/ 1465501 h 2065753"/>
                <a:gd name="connsiteX170" fmla="*/ 1750759 w 2105226"/>
                <a:gd name="connsiteY170" fmla="*/ 1439712 h 2065753"/>
                <a:gd name="connsiteX171" fmla="*/ 1765495 w 2105226"/>
                <a:gd name="connsiteY171" fmla="*/ 1427738 h 2065753"/>
                <a:gd name="connsiteX172" fmla="*/ 1761943 w 2105226"/>
                <a:gd name="connsiteY172" fmla="*/ 1422475 h 2065753"/>
                <a:gd name="connsiteX173" fmla="*/ 1754311 w 2105226"/>
                <a:gd name="connsiteY173" fmla="*/ 1416160 h 2065753"/>
                <a:gd name="connsiteX174" fmla="*/ 1753390 w 2105226"/>
                <a:gd name="connsiteY174" fmla="*/ 1391949 h 2065753"/>
                <a:gd name="connsiteX175" fmla="*/ 1770495 w 2105226"/>
                <a:gd name="connsiteY175" fmla="*/ 1374187 h 2065753"/>
                <a:gd name="connsiteX176" fmla="*/ 1768127 w 2105226"/>
                <a:gd name="connsiteY176" fmla="*/ 1372081 h 2065753"/>
                <a:gd name="connsiteX177" fmla="*/ 1766679 w 2105226"/>
                <a:gd name="connsiteY177" fmla="*/ 1370502 h 2065753"/>
                <a:gd name="connsiteX178" fmla="*/ 1757469 w 2105226"/>
                <a:gd name="connsiteY178" fmla="*/ 1359450 h 2065753"/>
                <a:gd name="connsiteX179" fmla="*/ 1732864 w 2105226"/>
                <a:gd name="connsiteY179" fmla="*/ 1349582 h 2065753"/>
                <a:gd name="connsiteX180" fmla="*/ 1701944 w 2105226"/>
                <a:gd name="connsiteY180" fmla="*/ 1344713 h 2065753"/>
                <a:gd name="connsiteX181" fmla="*/ 1700628 w 2105226"/>
                <a:gd name="connsiteY181" fmla="*/ 1344319 h 2065753"/>
                <a:gd name="connsiteX182" fmla="*/ 1677602 w 2105226"/>
                <a:gd name="connsiteY182" fmla="*/ 1336687 h 2065753"/>
                <a:gd name="connsiteX183" fmla="*/ 1671813 w 2105226"/>
                <a:gd name="connsiteY183" fmla="*/ 1329450 h 2065753"/>
                <a:gd name="connsiteX184" fmla="*/ 1675892 w 2105226"/>
                <a:gd name="connsiteY184" fmla="*/ 1321161 h 2065753"/>
                <a:gd name="connsiteX185" fmla="*/ 1738785 w 2105226"/>
                <a:gd name="connsiteY185" fmla="*/ 1283399 h 2065753"/>
                <a:gd name="connsiteX186" fmla="*/ 1751943 w 2105226"/>
                <a:gd name="connsiteY186" fmla="*/ 1268925 h 2065753"/>
                <a:gd name="connsiteX187" fmla="*/ 1754969 w 2105226"/>
                <a:gd name="connsiteY187" fmla="*/ 1266162 h 2065753"/>
                <a:gd name="connsiteX188" fmla="*/ 1776548 w 2105226"/>
                <a:gd name="connsiteY188" fmla="*/ 1245636 h 2065753"/>
                <a:gd name="connsiteX189" fmla="*/ 1791811 w 2105226"/>
                <a:gd name="connsiteY189" fmla="*/ 1233531 h 2065753"/>
                <a:gd name="connsiteX190" fmla="*/ 1825626 w 2105226"/>
                <a:gd name="connsiteY190" fmla="*/ 1205637 h 2065753"/>
                <a:gd name="connsiteX191" fmla="*/ 1855625 w 2105226"/>
                <a:gd name="connsiteY191" fmla="*/ 1188269 h 2065753"/>
                <a:gd name="connsiteX192" fmla="*/ 1869704 w 2105226"/>
                <a:gd name="connsiteY192" fmla="*/ 1182085 h 2065753"/>
                <a:gd name="connsiteX193" fmla="*/ 1883125 w 2105226"/>
                <a:gd name="connsiteY193" fmla="*/ 1163795 h 2065753"/>
                <a:gd name="connsiteX194" fmla="*/ 1902730 w 2105226"/>
                <a:gd name="connsiteY194" fmla="*/ 1136164 h 2065753"/>
                <a:gd name="connsiteX195" fmla="*/ 1943387 w 2105226"/>
                <a:gd name="connsiteY195" fmla="*/ 1064718 h 2065753"/>
                <a:gd name="connsiteX196" fmla="*/ 1982597 w 2105226"/>
                <a:gd name="connsiteY196" fmla="*/ 999062 h 2065753"/>
                <a:gd name="connsiteX197" fmla="*/ 2011017 w 2105226"/>
                <a:gd name="connsiteY197" fmla="*/ 943405 h 2065753"/>
                <a:gd name="connsiteX198" fmla="*/ 2018386 w 2105226"/>
                <a:gd name="connsiteY198" fmla="*/ 887221 h 2065753"/>
                <a:gd name="connsiteX199" fmla="*/ 2049306 w 2105226"/>
                <a:gd name="connsiteY199" fmla="*/ 862617 h 2065753"/>
                <a:gd name="connsiteX200" fmla="*/ 2050622 w 2105226"/>
                <a:gd name="connsiteY200" fmla="*/ 862090 h 2065753"/>
                <a:gd name="connsiteX201" fmla="*/ 2054569 w 2105226"/>
                <a:gd name="connsiteY201" fmla="*/ 860643 h 2065753"/>
                <a:gd name="connsiteX202" fmla="*/ 2067595 w 2105226"/>
                <a:gd name="connsiteY202" fmla="*/ 846169 h 2065753"/>
                <a:gd name="connsiteX203" fmla="*/ 2066674 w 2105226"/>
                <a:gd name="connsiteY203" fmla="*/ 826301 h 2065753"/>
                <a:gd name="connsiteX204" fmla="*/ 2065885 w 2105226"/>
                <a:gd name="connsiteY204" fmla="*/ 808012 h 2065753"/>
                <a:gd name="connsiteX205" fmla="*/ 2091411 w 2105226"/>
                <a:gd name="connsiteY205" fmla="*/ 789328 h 2065753"/>
                <a:gd name="connsiteX206" fmla="*/ 2091411 w 2105226"/>
                <a:gd name="connsiteY206" fmla="*/ 741434 h 2065753"/>
                <a:gd name="connsiteX207" fmla="*/ 2107989 w 2105226"/>
                <a:gd name="connsiteY207" fmla="*/ 711961 h 2065753"/>
                <a:gd name="connsiteX208" fmla="*/ 2108647 w 2105226"/>
                <a:gd name="connsiteY208" fmla="*/ 701830 h 2065753"/>
                <a:gd name="connsiteX209" fmla="*/ 2111147 w 2105226"/>
                <a:gd name="connsiteY209" fmla="*/ 678672 h 2065753"/>
                <a:gd name="connsiteX210" fmla="*/ 2116805 w 2105226"/>
                <a:gd name="connsiteY210" fmla="*/ 615910 h 2065753"/>
                <a:gd name="connsiteX211" fmla="*/ 2116542 w 2105226"/>
                <a:gd name="connsiteY211" fmla="*/ 615647 h 206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105226" h="2065753">
                  <a:moveTo>
                    <a:pt x="2115489" y="615516"/>
                  </a:moveTo>
                  <a:cubicBezTo>
                    <a:pt x="2106542" y="609068"/>
                    <a:pt x="2064964" y="586700"/>
                    <a:pt x="2012596" y="587358"/>
                  </a:cubicBezTo>
                  <a:cubicBezTo>
                    <a:pt x="1960229" y="588016"/>
                    <a:pt x="1963387" y="579069"/>
                    <a:pt x="1947334" y="566964"/>
                  </a:cubicBezTo>
                  <a:cubicBezTo>
                    <a:pt x="1931414" y="554859"/>
                    <a:pt x="1937071" y="545912"/>
                    <a:pt x="1916677" y="540780"/>
                  </a:cubicBezTo>
                  <a:cubicBezTo>
                    <a:pt x="1896151" y="535649"/>
                    <a:pt x="1894967" y="544596"/>
                    <a:pt x="1894967" y="544596"/>
                  </a:cubicBezTo>
                  <a:cubicBezTo>
                    <a:pt x="1894967" y="544596"/>
                    <a:pt x="1894309" y="556043"/>
                    <a:pt x="1891809" y="556701"/>
                  </a:cubicBezTo>
                  <a:cubicBezTo>
                    <a:pt x="1889309" y="557359"/>
                    <a:pt x="1878388" y="550911"/>
                    <a:pt x="1878388" y="550911"/>
                  </a:cubicBezTo>
                  <a:cubicBezTo>
                    <a:pt x="1878388" y="550911"/>
                    <a:pt x="1859836" y="558543"/>
                    <a:pt x="1852204" y="558543"/>
                  </a:cubicBezTo>
                  <a:cubicBezTo>
                    <a:pt x="1844573" y="558543"/>
                    <a:pt x="1867599" y="545780"/>
                    <a:pt x="1867599" y="545780"/>
                  </a:cubicBezTo>
                  <a:cubicBezTo>
                    <a:pt x="1867599" y="545780"/>
                    <a:pt x="1877862" y="531701"/>
                    <a:pt x="1844573" y="525254"/>
                  </a:cubicBezTo>
                  <a:cubicBezTo>
                    <a:pt x="1811284" y="518807"/>
                    <a:pt x="1806152" y="538017"/>
                    <a:pt x="1780627" y="576437"/>
                  </a:cubicBezTo>
                  <a:cubicBezTo>
                    <a:pt x="1755101" y="614858"/>
                    <a:pt x="1739706" y="613542"/>
                    <a:pt x="1726943" y="645515"/>
                  </a:cubicBezTo>
                  <a:cubicBezTo>
                    <a:pt x="1714181" y="677488"/>
                    <a:pt x="1725628" y="676172"/>
                    <a:pt x="1760232" y="679988"/>
                  </a:cubicBezTo>
                  <a:cubicBezTo>
                    <a:pt x="1794705" y="683804"/>
                    <a:pt x="1801152" y="692751"/>
                    <a:pt x="1798652" y="699198"/>
                  </a:cubicBezTo>
                  <a:cubicBezTo>
                    <a:pt x="1796153" y="705646"/>
                    <a:pt x="1784574" y="701698"/>
                    <a:pt x="1770495" y="694067"/>
                  </a:cubicBezTo>
                  <a:cubicBezTo>
                    <a:pt x="1756416" y="686435"/>
                    <a:pt x="1742338" y="692751"/>
                    <a:pt x="1725759" y="691567"/>
                  </a:cubicBezTo>
                  <a:cubicBezTo>
                    <a:pt x="1709181" y="690251"/>
                    <a:pt x="1707865" y="658278"/>
                    <a:pt x="1707865" y="658278"/>
                  </a:cubicBezTo>
                  <a:cubicBezTo>
                    <a:pt x="1707865" y="658278"/>
                    <a:pt x="1688655" y="674857"/>
                    <a:pt x="1675892" y="690251"/>
                  </a:cubicBezTo>
                  <a:cubicBezTo>
                    <a:pt x="1663129" y="705646"/>
                    <a:pt x="1651550" y="740119"/>
                    <a:pt x="1643919" y="738803"/>
                  </a:cubicBezTo>
                  <a:cubicBezTo>
                    <a:pt x="1636287" y="737487"/>
                    <a:pt x="1647734" y="705514"/>
                    <a:pt x="1647734" y="705514"/>
                  </a:cubicBezTo>
                  <a:cubicBezTo>
                    <a:pt x="1647734" y="705514"/>
                    <a:pt x="1628524" y="713145"/>
                    <a:pt x="1609314" y="745119"/>
                  </a:cubicBezTo>
                  <a:cubicBezTo>
                    <a:pt x="1590104" y="777092"/>
                    <a:pt x="1570893" y="842354"/>
                    <a:pt x="1561946" y="838538"/>
                  </a:cubicBezTo>
                  <a:cubicBezTo>
                    <a:pt x="1552999" y="834722"/>
                    <a:pt x="1563262" y="806565"/>
                    <a:pt x="1572209" y="781039"/>
                  </a:cubicBezTo>
                  <a:cubicBezTo>
                    <a:pt x="1581156" y="755513"/>
                    <a:pt x="1587604" y="723540"/>
                    <a:pt x="1587604" y="723540"/>
                  </a:cubicBezTo>
                  <a:lnTo>
                    <a:pt x="1565894" y="734987"/>
                  </a:lnTo>
                  <a:cubicBezTo>
                    <a:pt x="1544183" y="746434"/>
                    <a:pt x="1541552" y="752882"/>
                    <a:pt x="1501947" y="747750"/>
                  </a:cubicBezTo>
                  <a:cubicBezTo>
                    <a:pt x="1462343" y="742619"/>
                    <a:pt x="1438001" y="754197"/>
                    <a:pt x="1411160" y="761829"/>
                  </a:cubicBezTo>
                  <a:cubicBezTo>
                    <a:pt x="1409844" y="762224"/>
                    <a:pt x="1408791" y="762224"/>
                    <a:pt x="1407607" y="762487"/>
                  </a:cubicBezTo>
                  <a:cubicBezTo>
                    <a:pt x="1407607" y="762355"/>
                    <a:pt x="1407607" y="762092"/>
                    <a:pt x="1407607" y="761960"/>
                  </a:cubicBezTo>
                  <a:cubicBezTo>
                    <a:pt x="1391949" y="765250"/>
                    <a:pt x="1371292" y="766829"/>
                    <a:pt x="1350502" y="766829"/>
                  </a:cubicBezTo>
                  <a:cubicBezTo>
                    <a:pt x="1315635" y="766829"/>
                    <a:pt x="1280241" y="762618"/>
                    <a:pt x="1266952" y="755513"/>
                  </a:cubicBezTo>
                  <a:cubicBezTo>
                    <a:pt x="1245373" y="744066"/>
                    <a:pt x="1245241" y="698146"/>
                    <a:pt x="1245241" y="673409"/>
                  </a:cubicBezTo>
                  <a:cubicBezTo>
                    <a:pt x="1245241" y="668541"/>
                    <a:pt x="1245241" y="664988"/>
                    <a:pt x="1244978" y="663278"/>
                  </a:cubicBezTo>
                  <a:cubicBezTo>
                    <a:pt x="1244452" y="659857"/>
                    <a:pt x="1237742" y="651568"/>
                    <a:pt x="1230636" y="644331"/>
                  </a:cubicBezTo>
                  <a:cubicBezTo>
                    <a:pt x="1215900" y="658804"/>
                    <a:pt x="1169979" y="702225"/>
                    <a:pt x="1141427" y="706961"/>
                  </a:cubicBezTo>
                  <a:cubicBezTo>
                    <a:pt x="1114059" y="711435"/>
                    <a:pt x="1096297" y="694725"/>
                    <a:pt x="1089191" y="686172"/>
                  </a:cubicBezTo>
                  <a:cubicBezTo>
                    <a:pt x="1053534" y="704067"/>
                    <a:pt x="1005245" y="724593"/>
                    <a:pt x="939984" y="746961"/>
                  </a:cubicBezTo>
                  <a:lnTo>
                    <a:pt x="935773" y="734461"/>
                  </a:lnTo>
                  <a:cubicBezTo>
                    <a:pt x="1037350" y="699593"/>
                    <a:pt x="1096691" y="669725"/>
                    <a:pt x="1131033" y="647752"/>
                  </a:cubicBezTo>
                  <a:cubicBezTo>
                    <a:pt x="1130243" y="647752"/>
                    <a:pt x="1129586" y="647752"/>
                    <a:pt x="1128796" y="647357"/>
                  </a:cubicBezTo>
                  <a:cubicBezTo>
                    <a:pt x="1122217" y="645252"/>
                    <a:pt x="1103796" y="639594"/>
                    <a:pt x="1098007" y="638673"/>
                  </a:cubicBezTo>
                  <a:cubicBezTo>
                    <a:pt x="1094981" y="638147"/>
                    <a:pt x="1086823" y="636831"/>
                    <a:pt x="1055376" y="593016"/>
                  </a:cubicBezTo>
                  <a:cubicBezTo>
                    <a:pt x="1054587" y="591963"/>
                    <a:pt x="1054192" y="590911"/>
                    <a:pt x="1053929" y="589727"/>
                  </a:cubicBezTo>
                  <a:lnTo>
                    <a:pt x="1044718" y="543543"/>
                  </a:lnTo>
                  <a:cubicBezTo>
                    <a:pt x="1040903" y="542359"/>
                    <a:pt x="1035903" y="540912"/>
                    <a:pt x="1032613" y="540254"/>
                  </a:cubicBezTo>
                  <a:cubicBezTo>
                    <a:pt x="1028271" y="539333"/>
                    <a:pt x="1019982" y="537754"/>
                    <a:pt x="1016956" y="498412"/>
                  </a:cubicBezTo>
                  <a:cubicBezTo>
                    <a:pt x="1013798" y="492755"/>
                    <a:pt x="1001430" y="471965"/>
                    <a:pt x="970114" y="432229"/>
                  </a:cubicBezTo>
                  <a:cubicBezTo>
                    <a:pt x="930247" y="381704"/>
                    <a:pt x="927484" y="333152"/>
                    <a:pt x="927352" y="327757"/>
                  </a:cubicBezTo>
                  <a:cubicBezTo>
                    <a:pt x="926431" y="324073"/>
                    <a:pt x="918274" y="306047"/>
                    <a:pt x="913931" y="296442"/>
                  </a:cubicBezTo>
                  <a:cubicBezTo>
                    <a:pt x="903142" y="272364"/>
                    <a:pt x="901826" y="268943"/>
                    <a:pt x="901826" y="265785"/>
                  </a:cubicBezTo>
                  <a:cubicBezTo>
                    <a:pt x="901432" y="263943"/>
                    <a:pt x="896168" y="249732"/>
                    <a:pt x="890905" y="236312"/>
                  </a:cubicBezTo>
                  <a:cubicBezTo>
                    <a:pt x="874195" y="228154"/>
                    <a:pt x="818407" y="200523"/>
                    <a:pt x="774723" y="177628"/>
                  </a:cubicBezTo>
                  <a:cubicBezTo>
                    <a:pt x="729198" y="153682"/>
                    <a:pt x="695777" y="153024"/>
                    <a:pt x="692093" y="153024"/>
                  </a:cubicBezTo>
                  <a:lnTo>
                    <a:pt x="692093" y="153024"/>
                  </a:lnTo>
                  <a:cubicBezTo>
                    <a:pt x="688409" y="153024"/>
                    <a:pt x="685646" y="151313"/>
                    <a:pt x="684067" y="148287"/>
                  </a:cubicBezTo>
                  <a:lnTo>
                    <a:pt x="676435" y="132892"/>
                  </a:lnTo>
                  <a:cubicBezTo>
                    <a:pt x="676435" y="132892"/>
                    <a:pt x="676041" y="131971"/>
                    <a:pt x="675909" y="131445"/>
                  </a:cubicBezTo>
                  <a:lnTo>
                    <a:pt x="663146" y="86709"/>
                  </a:lnTo>
                  <a:cubicBezTo>
                    <a:pt x="662752" y="85393"/>
                    <a:pt x="662752" y="83946"/>
                    <a:pt x="663015" y="82630"/>
                  </a:cubicBezTo>
                  <a:lnTo>
                    <a:pt x="672094" y="37236"/>
                  </a:lnTo>
                  <a:cubicBezTo>
                    <a:pt x="667620" y="35526"/>
                    <a:pt x="665120" y="34473"/>
                    <a:pt x="665120" y="34473"/>
                  </a:cubicBezTo>
                  <a:lnTo>
                    <a:pt x="649725" y="0"/>
                  </a:lnTo>
                  <a:lnTo>
                    <a:pt x="576832" y="42236"/>
                  </a:lnTo>
                  <a:lnTo>
                    <a:pt x="477097" y="15394"/>
                  </a:lnTo>
                  <a:lnTo>
                    <a:pt x="446439" y="60131"/>
                  </a:lnTo>
                  <a:lnTo>
                    <a:pt x="487360" y="95919"/>
                  </a:lnTo>
                  <a:lnTo>
                    <a:pt x="487360" y="121445"/>
                  </a:lnTo>
                  <a:cubicBezTo>
                    <a:pt x="487360" y="121445"/>
                    <a:pt x="484860" y="131708"/>
                    <a:pt x="466834" y="131708"/>
                  </a:cubicBezTo>
                  <a:cubicBezTo>
                    <a:pt x="448808" y="131708"/>
                    <a:pt x="254601" y="111182"/>
                    <a:pt x="254601" y="111182"/>
                  </a:cubicBezTo>
                  <a:lnTo>
                    <a:pt x="213680" y="159734"/>
                  </a:lnTo>
                  <a:lnTo>
                    <a:pt x="147234" y="164866"/>
                  </a:lnTo>
                  <a:lnTo>
                    <a:pt x="124208" y="193023"/>
                  </a:lnTo>
                  <a:lnTo>
                    <a:pt x="88420" y="169997"/>
                  </a:lnTo>
                  <a:lnTo>
                    <a:pt x="47499" y="228812"/>
                  </a:lnTo>
                  <a:lnTo>
                    <a:pt x="19342" y="221180"/>
                  </a:lnTo>
                  <a:lnTo>
                    <a:pt x="2895" y="232101"/>
                  </a:lnTo>
                  <a:cubicBezTo>
                    <a:pt x="4737" y="251706"/>
                    <a:pt x="9210" y="304468"/>
                    <a:pt x="4605" y="320652"/>
                  </a:cubicBezTo>
                  <a:cubicBezTo>
                    <a:pt x="2895" y="326442"/>
                    <a:pt x="4868" y="334599"/>
                    <a:pt x="6842" y="342494"/>
                  </a:cubicBezTo>
                  <a:cubicBezTo>
                    <a:pt x="9737" y="354467"/>
                    <a:pt x="13289" y="369336"/>
                    <a:pt x="789" y="376836"/>
                  </a:cubicBezTo>
                  <a:cubicBezTo>
                    <a:pt x="526" y="376967"/>
                    <a:pt x="263" y="377099"/>
                    <a:pt x="0" y="377230"/>
                  </a:cubicBezTo>
                  <a:cubicBezTo>
                    <a:pt x="1710" y="385125"/>
                    <a:pt x="3026" y="396046"/>
                    <a:pt x="3947" y="409730"/>
                  </a:cubicBezTo>
                  <a:cubicBezTo>
                    <a:pt x="7105" y="458808"/>
                    <a:pt x="27499" y="522491"/>
                    <a:pt x="29736" y="529596"/>
                  </a:cubicBezTo>
                  <a:lnTo>
                    <a:pt x="44604" y="554201"/>
                  </a:lnTo>
                  <a:lnTo>
                    <a:pt x="57499" y="577490"/>
                  </a:lnTo>
                  <a:cubicBezTo>
                    <a:pt x="57499" y="577490"/>
                    <a:pt x="58025" y="578674"/>
                    <a:pt x="58288" y="579200"/>
                  </a:cubicBezTo>
                  <a:cubicBezTo>
                    <a:pt x="63025" y="595516"/>
                    <a:pt x="69604" y="612095"/>
                    <a:pt x="73157" y="616700"/>
                  </a:cubicBezTo>
                  <a:cubicBezTo>
                    <a:pt x="81972" y="618016"/>
                    <a:pt x="96051" y="625252"/>
                    <a:pt x="103814" y="629463"/>
                  </a:cubicBezTo>
                  <a:lnTo>
                    <a:pt x="110788" y="630121"/>
                  </a:lnTo>
                  <a:lnTo>
                    <a:pt x="121971" y="618937"/>
                  </a:lnTo>
                  <a:cubicBezTo>
                    <a:pt x="124077" y="616831"/>
                    <a:pt x="127235" y="615910"/>
                    <a:pt x="130129" y="616700"/>
                  </a:cubicBezTo>
                  <a:cubicBezTo>
                    <a:pt x="133024" y="617489"/>
                    <a:pt x="135392" y="619726"/>
                    <a:pt x="136313" y="622621"/>
                  </a:cubicBezTo>
                  <a:lnTo>
                    <a:pt x="146839" y="657752"/>
                  </a:lnTo>
                  <a:lnTo>
                    <a:pt x="207891" y="694462"/>
                  </a:lnTo>
                  <a:cubicBezTo>
                    <a:pt x="218022" y="700514"/>
                    <a:pt x="286311" y="731303"/>
                    <a:pt x="311837" y="742619"/>
                  </a:cubicBezTo>
                  <a:cubicBezTo>
                    <a:pt x="312495" y="742882"/>
                    <a:pt x="313152" y="743276"/>
                    <a:pt x="313679" y="743803"/>
                  </a:cubicBezTo>
                  <a:cubicBezTo>
                    <a:pt x="318152" y="747487"/>
                    <a:pt x="341047" y="766039"/>
                    <a:pt x="346704" y="777355"/>
                  </a:cubicBezTo>
                  <a:cubicBezTo>
                    <a:pt x="350783" y="785381"/>
                    <a:pt x="363809" y="796433"/>
                    <a:pt x="371704" y="798407"/>
                  </a:cubicBezTo>
                  <a:cubicBezTo>
                    <a:pt x="376836" y="799723"/>
                    <a:pt x="391046" y="799460"/>
                    <a:pt x="402888" y="798407"/>
                  </a:cubicBezTo>
                  <a:lnTo>
                    <a:pt x="423677" y="764987"/>
                  </a:lnTo>
                  <a:cubicBezTo>
                    <a:pt x="425387" y="762224"/>
                    <a:pt x="428545" y="760645"/>
                    <a:pt x="431834" y="760908"/>
                  </a:cubicBezTo>
                  <a:lnTo>
                    <a:pt x="459334" y="763408"/>
                  </a:lnTo>
                  <a:cubicBezTo>
                    <a:pt x="462492" y="763671"/>
                    <a:pt x="465123" y="765645"/>
                    <a:pt x="466439" y="768539"/>
                  </a:cubicBezTo>
                  <a:cubicBezTo>
                    <a:pt x="467755" y="771434"/>
                    <a:pt x="467360" y="774723"/>
                    <a:pt x="465518" y="777223"/>
                  </a:cubicBezTo>
                  <a:cubicBezTo>
                    <a:pt x="442624" y="807617"/>
                    <a:pt x="381967" y="890905"/>
                    <a:pt x="376046" y="910116"/>
                  </a:cubicBezTo>
                  <a:cubicBezTo>
                    <a:pt x="371572" y="924721"/>
                    <a:pt x="351178" y="970115"/>
                    <a:pt x="331442" y="1013930"/>
                  </a:cubicBezTo>
                  <a:cubicBezTo>
                    <a:pt x="316442" y="1047219"/>
                    <a:pt x="302363" y="1078797"/>
                    <a:pt x="296574" y="1093534"/>
                  </a:cubicBezTo>
                  <a:cubicBezTo>
                    <a:pt x="284995" y="1123270"/>
                    <a:pt x="146313" y="1439580"/>
                    <a:pt x="131445" y="1462738"/>
                  </a:cubicBezTo>
                  <a:cubicBezTo>
                    <a:pt x="122366" y="1476948"/>
                    <a:pt x="114998" y="1487342"/>
                    <a:pt x="108551" y="1496684"/>
                  </a:cubicBezTo>
                  <a:cubicBezTo>
                    <a:pt x="105130" y="1501553"/>
                    <a:pt x="101840" y="1506158"/>
                    <a:pt x="98682" y="1510895"/>
                  </a:cubicBezTo>
                  <a:cubicBezTo>
                    <a:pt x="94209" y="1517605"/>
                    <a:pt x="88946" y="1524052"/>
                    <a:pt x="84209" y="1529710"/>
                  </a:cubicBezTo>
                  <a:cubicBezTo>
                    <a:pt x="79341" y="1535631"/>
                    <a:pt x="74735" y="1541157"/>
                    <a:pt x="73025" y="1544842"/>
                  </a:cubicBezTo>
                  <a:cubicBezTo>
                    <a:pt x="69078" y="1552736"/>
                    <a:pt x="68025" y="1555236"/>
                    <a:pt x="70130" y="1560894"/>
                  </a:cubicBezTo>
                  <a:cubicBezTo>
                    <a:pt x="72367" y="1566815"/>
                    <a:pt x="79341" y="1578262"/>
                    <a:pt x="84472" y="1586683"/>
                  </a:cubicBezTo>
                  <a:cubicBezTo>
                    <a:pt x="86709" y="1590499"/>
                    <a:pt x="88814" y="1593788"/>
                    <a:pt x="90262" y="1596420"/>
                  </a:cubicBezTo>
                  <a:cubicBezTo>
                    <a:pt x="91972" y="1599446"/>
                    <a:pt x="93946" y="1604446"/>
                    <a:pt x="97103" y="1612209"/>
                  </a:cubicBezTo>
                  <a:cubicBezTo>
                    <a:pt x="104472" y="1630629"/>
                    <a:pt x="116577" y="1661155"/>
                    <a:pt x="135129" y="1688655"/>
                  </a:cubicBezTo>
                  <a:lnTo>
                    <a:pt x="145524" y="1704181"/>
                  </a:lnTo>
                  <a:cubicBezTo>
                    <a:pt x="165260" y="1733522"/>
                    <a:pt x="177234" y="1751154"/>
                    <a:pt x="191049" y="1775627"/>
                  </a:cubicBezTo>
                  <a:cubicBezTo>
                    <a:pt x="195654" y="1783785"/>
                    <a:pt x="199207" y="1788521"/>
                    <a:pt x="202102" y="1792337"/>
                  </a:cubicBezTo>
                  <a:cubicBezTo>
                    <a:pt x="209865" y="1802732"/>
                    <a:pt x="212365" y="1807205"/>
                    <a:pt x="213286" y="1833389"/>
                  </a:cubicBezTo>
                  <a:cubicBezTo>
                    <a:pt x="213680" y="1844310"/>
                    <a:pt x="213944" y="1853783"/>
                    <a:pt x="214075" y="1863388"/>
                  </a:cubicBezTo>
                  <a:cubicBezTo>
                    <a:pt x="214338" y="1876546"/>
                    <a:pt x="214601" y="1890230"/>
                    <a:pt x="215522" y="1893256"/>
                  </a:cubicBezTo>
                  <a:cubicBezTo>
                    <a:pt x="217101" y="1895362"/>
                    <a:pt x="227759" y="1905361"/>
                    <a:pt x="231838" y="1909177"/>
                  </a:cubicBezTo>
                  <a:cubicBezTo>
                    <a:pt x="235917" y="1912993"/>
                    <a:pt x="238022" y="1914967"/>
                    <a:pt x="239338" y="1916282"/>
                  </a:cubicBezTo>
                  <a:cubicBezTo>
                    <a:pt x="239996" y="1916546"/>
                    <a:pt x="240785" y="1916809"/>
                    <a:pt x="241706" y="1917072"/>
                  </a:cubicBezTo>
                  <a:lnTo>
                    <a:pt x="242890" y="1917466"/>
                  </a:lnTo>
                  <a:cubicBezTo>
                    <a:pt x="255259" y="1921809"/>
                    <a:pt x="284205" y="1931808"/>
                    <a:pt x="305258" y="1952861"/>
                  </a:cubicBezTo>
                  <a:cubicBezTo>
                    <a:pt x="317758" y="1965360"/>
                    <a:pt x="322889" y="1975755"/>
                    <a:pt x="326573" y="1983255"/>
                  </a:cubicBezTo>
                  <a:cubicBezTo>
                    <a:pt x="330652" y="1991676"/>
                    <a:pt x="332363" y="1995097"/>
                    <a:pt x="341573" y="1998123"/>
                  </a:cubicBezTo>
                  <a:cubicBezTo>
                    <a:pt x="344204" y="1999044"/>
                    <a:pt x="346573" y="1999834"/>
                    <a:pt x="348941" y="2000623"/>
                  </a:cubicBezTo>
                  <a:lnTo>
                    <a:pt x="349204" y="2000623"/>
                  </a:lnTo>
                  <a:cubicBezTo>
                    <a:pt x="366046" y="2006544"/>
                    <a:pt x="375388" y="2009702"/>
                    <a:pt x="423940" y="2012991"/>
                  </a:cubicBezTo>
                  <a:cubicBezTo>
                    <a:pt x="444466" y="2014439"/>
                    <a:pt x="450387" y="2016017"/>
                    <a:pt x="456702" y="2017728"/>
                  </a:cubicBezTo>
                  <a:cubicBezTo>
                    <a:pt x="467229" y="2020623"/>
                    <a:pt x="480123" y="2024175"/>
                    <a:pt x="589858" y="2028254"/>
                  </a:cubicBezTo>
                  <a:cubicBezTo>
                    <a:pt x="660252" y="2030886"/>
                    <a:pt x="724856" y="2033912"/>
                    <a:pt x="781828" y="2036675"/>
                  </a:cubicBezTo>
                  <a:cubicBezTo>
                    <a:pt x="863274" y="2040491"/>
                    <a:pt x="927484" y="2043648"/>
                    <a:pt x="969325" y="2043648"/>
                  </a:cubicBezTo>
                  <a:cubicBezTo>
                    <a:pt x="1011167" y="2043648"/>
                    <a:pt x="1079718" y="2051675"/>
                    <a:pt x="1141164" y="2058648"/>
                  </a:cubicBezTo>
                  <a:cubicBezTo>
                    <a:pt x="1185111" y="2063648"/>
                    <a:pt x="1226558" y="2068385"/>
                    <a:pt x="1240110" y="2067990"/>
                  </a:cubicBezTo>
                  <a:cubicBezTo>
                    <a:pt x="1287478" y="2066148"/>
                    <a:pt x="1348134" y="2064569"/>
                    <a:pt x="1368529" y="2068122"/>
                  </a:cubicBezTo>
                  <a:cubicBezTo>
                    <a:pt x="1384976" y="2071016"/>
                    <a:pt x="1416028" y="2075490"/>
                    <a:pt x="1429448" y="2077332"/>
                  </a:cubicBezTo>
                  <a:cubicBezTo>
                    <a:pt x="1435764" y="2061411"/>
                    <a:pt x="1439975" y="2043122"/>
                    <a:pt x="1443133" y="2029307"/>
                  </a:cubicBezTo>
                  <a:cubicBezTo>
                    <a:pt x="1445633" y="2018254"/>
                    <a:pt x="1447080" y="2012202"/>
                    <a:pt x="1448790" y="2008649"/>
                  </a:cubicBezTo>
                  <a:cubicBezTo>
                    <a:pt x="1452738" y="2000755"/>
                    <a:pt x="1476816" y="1968782"/>
                    <a:pt x="1481553" y="1962597"/>
                  </a:cubicBezTo>
                  <a:lnTo>
                    <a:pt x="1559446" y="1874441"/>
                  </a:lnTo>
                  <a:cubicBezTo>
                    <a:pt x="1562209" y="1869704"/>
                    <a:pt x="1587999" y="1825889"/>
                    <a:pt x="1593788" y="1798521"/>
                  </a:cubicBezTo>
                  <a:cubicBezTo>
                    <a:pt x="1597603" y="1780100"/>
                    <a:pt x="1595499" y="1766417"/>
                    <a:pt x="1594051" y="1757338"/>
                  </a:cubicBezTo>
                  <a:cubicBezTo>
                    <a:pt x="1593130" y="1751548"/>
                    <a:pt x="1592472" y="1747469"/>
                    <a:pt x="1594051" y="1743785"/>
                  </a:cubicBezTo>
                  <a:cubicBezTo>
                    <a:pt x="1593919" y="1739970"/>
                    <a:pt x="1591025" y="1728259"/>
                    <a:pt x="1587340" y="1716286"/>
                  </a:cubicBezTo>
                  <a:lnTo>
                    <a:pt x="1574577" y="1707733"/>
                  </a:lnTo>
                  <a:cubicBezTo>
                    <a:pt x="1573130" y="1706812"/>
                    <a:pt x="1572077" y="1705497"/>
                    <a:pt x="1571420" y="1703918"/>
                  </a:cubicBezTo>
                  <a:cubicBezTo>
                    <a:pt x="1562341" y="1681944"/>
                    <a:pt x="1569578" y="1677076"/>
                    <a:pt x="1572077" y="1675497"/>
                  </a:cubicBezTo>
                  <a:cubicBezTo>
                    <a:pt x="1572736" y="1675102"/>
                    <a:pt x="1573788" y="1674444"/>
                    <a:pt x="1575236" y="1673523"/>
                  </a:cubicBezTo>
                  <a:cubicBezTo>
                    <a:pt x="1592735" y="1662997"/>
                    <a:pt x="1595762" y="1658787"/>
                    <a:pt x="1596156" y="1657603"/>
                  </a:cubicBezTo>
                  <a:cubicBezTo>
                    <a:pt x="1596156" y="1653524"/>
                    <a:pt x="1596156" y="1650103"/>
                    <a:pt x="1596156" y="1647340"/>
                  </a:cubicBezTo>
                  <a:lnTo>
                    <a:pt x="1596156" y="1647076"/>
                  </a:lnTo>
                  <a:cubicBezTo>
                    <a:pt x="1596156" y="1644313"/>
                    <a:pt x="1596156" y="1642077"/>
                    <a:pt x="1596156" y="1640103"/>
                  </a:cubicBezTo>
                  <a:cubicBezTo>
                    <a:pt x="1596156" y="1638261"/>
                    <a:pt x="1596156" y="1633393"/>
                    <a:pt x="1596156" y="1628787"/>
                  </a:cubicBezTo>
                  <a:lnTo>
                    <a:pt x="1596156" y="1627998"/>
                  </a:lnTo>
                  <a:cubicBezTo>
                    <a:pt x="1596156" y="1623393"/>
                    <a:pt x="1596156" y="1619051"/>
                    <a:pt x="1596156" y="1617209"/>
                  </a:cubicBezTo>
                  <a:cubicBezTo>
                    <a:pt x="1596156" y="1614182"/>
                    <a:pt x="1596156" y="1599577"/>
                    <a:pt x="1596156" y="1594577"/>
                  </a:cubicBezTo>
                  <a:cubicBezTo>
                    <a:pt x="1596156" y="1591156"/>
                    <a:pt x="1598130" y="1587999"/>
                    <a:pt x="1601288" y="1586551"/>
                  </a:cubicBezTo>
                  <a:lnTo>
                    <a:pt x="1639840" y="1569710"/>
                  </a:lnTo>
                  <a:cubicBezTo>
                    <a:pt x="1639840" y="1569710"/>
                    <a:pt x="1640498" y="1569446"/>
                    <a:pt x="1640761" y="1569315"/>
                  </a:cubicBezTo>
                  <a:cubicBezTo>
                    <a:pt x="1641024" y="1569315"/>
                    <a:pt x="1670892" y="1559973"/>
                    <a:pt x="1680497" y="1542868"/>
                  </a:cubicBezTo>
                  <a:cubicBezTo>
                    <a:pt x="1691023" y="1524184"/>
                    <a:pt x="1696155" y="1512868"/>
                    <a:pt x="1696812" y="1511684"/>
                  </a:cubicBezTo>
                  <a:cubicBezTo>
                    <a:pt x="1697602" y="1509974"/>
                    <a:pt x="1698786" y="1508658"/>
                    <a:pt x="1700233" y="1507737"/>
                  </a:cubicBezTo>
                  <a:lnTo>
                    <a:pt x="1712996" y="1500105"/>
                  </a:lnTo>
                  <a:cubicBezTo>
                    <a:pt x="1716417" y="1498132"/>
                    <a:pt x="1720759" y="1498658"/>
                    <a:pt x="1723522" y="1501421"/>
                  </a:cubicBezTo>
                  <a:cubicBezTo>
                    <a:pt x="1724180" y="1502079"/>
                    <a:pt x="1725101" y="1502869"/>
                    <a:pt x="1726022" y="1503526"/>
                  </a:cubicBezTo>
                  <a:cubicBezTo>
                    <a:pt x="1728785" y="1490106"/>
                    <a:pt x="1734706" y="1469580"/>
                    <a:pt x="1736022" y="1465501"/>
                  </a:cubicBezTo>
                  <a:cubicBezTo>
                    <a:pt x="1738917" y="1455633"/>
                    <a:pt x="1743654" y="1443133"/>
                    <a:pt x="1750759" y="1439712"/>
                  </a:cubicBezTo>
                  <a:cubicBezTo>
                    <a:pt x="1752469" y="1438922"/>
                    <a:pt x="1758522" y="1433922"/>
                    <a:pt x="1765495" y="1427738"/>
                  </a:cubicBezTo>
                  <a:cubicBezTo>
                    <a:pt x="1764048" y="1425370"/>
                    <a:pt x="1762732" y="1423528"/>
                    <a:pt x="1761943" y="1422475"/>
                  </a:cubicBezTo>
                  <a:cubicBezTo>
                    <a:pt x="1759706" y="1421817"/>
                    <a:pt x="1756680" y="1420238"/>
                    <a:pt x="1754311" y="1416160"/>
                  </a:cubicBezTo>
                  <a:cubicBezTo>
                    <a:pt x="1750759" y="1410107"/>
                    <a:pt x="1749180" y="1399976"/>
                    <a:pt x="1753390" y="1391949"/>
                  </a:cubicBezTo>
                  <a:cubicBezTo>
                    <a:pt x="1756285" y="1386555"/>
                    <a:pt x="1764048" y="1379450"/>
                    <a:pt x="1770495" y="1374187"/>
                  </a:cubicBezTo>
                  <a:lnTo>
                    <a:pt x="1768127" y="1372081"/>
                  </a:lnTo>
                  <a:cubicBezTo>
                    <a:pt x="1768127" y="1372081"/>
                    <a:pt x="1767206" y="1371160"/>
                    <a:pt x="1766679" y="1370502"/>
                  </a:cubicBezTo>
                  <a:cubicBezTo>
                    <a:pt x="1763127" y="1365371"/>
                    <a:pt x="1759048" y="1360634"/>
                    <a:pt x="1757469" y="1359450"/>
                  </a:cubicBezTo>
                  <a:cubicBezTo>
                    <a:pt x="1752732" y="1357740"/>
                    <a:pt x="1737469" y="1351555"/>
                    <a:pt x="1732864" y="1349582"/>
                  </a:cubicBezTo>
                  <a:lnTo>
                    <a:pt x="1701944" y="1344713"/>
                  </a:lnTo>
                  <a:cubicBezTo>
                    <a:pt x="1701944" y="1344713"/>
                    <a:pt x="1701023" y="1344582"/>
                    <a:pt x="1700628" y="1344319"/>
                  </a:cubicBezTo>
                  <a:lnTo>
                    <a:pt x="1677602" y="1336687"/>
                  </a:lnTo>
                  <a:cubicBezTo>
                    <a:pt x="1674445" y="1335635"/>
                    <a:pt x="1672076" y="1332740"/>
                    <a:pt x="1671813" y="1329450"/>
                  </a:cubicBezTo>
                  <a:cubicBezTo>
                    <a:pt x="1671418" y="1326161"/>
                    <a:pt x="1673129" y="1322872"/>
                    <a:pt x="1675892" y="1321161"/>
                  </a:cubicBezTo>
                  <a:lnTo>
                    <a:pt x="1738785" y="1283399"/>
                  </a:lnTo>
                  <a:lnTo>
                    <a:pt x="1751943" y="1268925"/>
                  </a:lnTo>
                  <a:cubicBezTo>
                    <a:pt x="1751943" y="1268925"/>
                    <a:pt x="1753259" y="1267741"/>
                    <a:pt x="1754969" y="1266162"/>
                  </a:cubicBezTo>
                  <a:cubicBezTo>
                    <a:pt x="1760759" y="1260767"/>
                    <a:pt x="1772732" y="1249452"/>
                    <a:pt x="1776548" y="1245636"/>
                  </a:cubicBezTo>
                  <a:cubicBezTo>
                    <a:pt x="1778653" y="1243531"/>
                    <a:pt x="1782995" y="1240242"/>
                    <a:pt x="1791811" y="1233531"/>
                  </a:cubicBezTo>
                  <a:cubicBezTo>
                    <a:pt x="1802863" y="1225242"/>
                    <a:pt x="1821415" y="1211295"/>
                    <a:pt x="1825626" y="1205637"/>
                  </a:cubicBezTo>
                  <a:cubicBezTo>
                    <a:pt x="1831810" y="1197348"/>
                    <a:pt x="1843915" y="1192742"/>
                    <a:pt x="1855625" y="1188269"/>
                  </a:cubicBezTo>
                  <a:cubicBezTo>
                    <a:pt x="1861283" y="1186032"/>
                    <a:pt x="1867073" y="1183927"/>
                    <a:pt x="1869704" y="1182085"/>
                  </a:cubicBezTo>
                  <a:cubicBezTo>
                    <a:pt x="1872994" y="1179716"/>
                    <a:pt x="1878125" y="1171690"/>
                    <a:pt x="1883125" y="1163795"/>
                  </a:cubicBezTo>
                  <a:cubicBezTo>
                    <a:pt x="1888783" y="1154980"/>
                    <a:pt x="1894967" y="1145112"/>
                    <a:pt x="1902730" y="1136164"/>
                  </a:cubicBezTo>
                  <a:cubicBezTo>
                    <a:pt x="1916677" y="1119849"/>
                    <a:pt x="1941545" y="1069718"/>
                    <a:pt x="1943387" y="1064718"/>
                  </a:cubicBezTo>
                  <a:cubicBezTo>
                    <a:pt x="1944440" y="1061692"/>
                    <a:pt x="1957597" y="1039587"/>
                    <a:pt x="1982597" y="999062"/>
                  </a:cubicBezTo>
                  <a:lnTo>
                    <a:pt x="2011017" y="943405"/>
                  </a:lnTo>
                  <a:cubicBezTo>
                    <a:pt x="2013912" y="924458"/>
                    <a:pt x="2018386" y="894063"/>
                    <a:pt x="2018386" y="887221"/>
                  </a:cubicBezTo>
                  <a:cubicBezTo>
                    <a:pt x="2018386" y="873537"/>
                    <a:pt x="2036280" y="867222"/>
                    <a:pt x="2049306" y="862617"/>
                  </a:cubicBezTo>
                  <a:lnTo>
                    <a:pt x="2050622" y="862090"/>
                  </a:lnTo>
                  <a:cubicBezTo>
                    <a:pt x="2052332" y="861564"/>
                    <a:pt x="2053780" y="861038"/>
                    <a:pt x="2054569" y="860643"/>
                  </a:cubicBezTo>
                  <a:cubicBezTo>
                    <a:pt x="2055227" y="860248"/>
                    <a:pt x="2058253" y="857748"/>
                    <a:pt x="2067595" y="846169"/>
                  </a:cubicBezTo>
                  <a:cubicBezTo>
                    <a:pt x="2068516" y="843670"/>
                    <a:pt x="2067200" y="831433"/>
                    <a:pt x="2066674" y="826301"/>
                  </a:cubicBezTo>
                  <a:cubicBezTo>
                    <a:pt x="2065885" y="818933"/>
                    <a:pt x="2065227" y="812617"/>
                    <a:pt x="2065885" y="808012"/>
                  </a:cubicBezTo>
                  <a:cubicBezTo>
                    <a:pt x="2067464" y="797354"/>
                    <a:pt x="2080358" y="791960"/>
                    <a:pt x="2091411" y="789328"/>
                  </a:cubicBezTo>
                  <a:lnTo>
                    <a:pt x="2091411" y="741434"/>
                  </a:lnTo>
                  <a:cubicBezTo>
                    <a:pt x="2091411" y="734856"/>
                    <a:pt x="2102858" y="718014"/>
                    <a:pt x="2107989" y="711961"/>
                  </a:cubicBezTo>
                  <a:cubicBezTo>
                    <a:pt x="2108252" y="709593"/>
                    <a:pt x="2108516" y="704725"/>
                    <a:pt x="2108647" y="701830"/>
                  </a:cubicBezTo>
                  <a:cubicBezTo>
                    <a:pt x="2109042" y="693672"/>
                    <a:pt x="2109568" y="684462"/>
                    <a:pt x="2111147" y="678672"/>
                  </a:cubicBezTo>
                  <a:cubicBezTo>
                    <a:pt x="2112858" y="672225"/>
                    <a:pt x="2115489" y="637357"/>
                    <a:pt x="2116805" y="615910"/>
                  </a:cubicBezTo>
                  <a:cubicBezTo>
                    <a:pt x="2116805" y="615910"/>
                    <a:pt x="2116673" y="615779"/>
                    <a:pt x="2116542" y="615647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a Livre: Forma 72">
              <a:extLst>
                <a:ext uri="{FF2B5EF4-FFF2-40B4-BE49-F238E27FC236}">
                  <a16:creationId xmlns:a16="http://schemas.microsoft.com/office/drawing/2014/main" id="{08E749E4-CE22-83F7-3333-D0E968B64683}"/>
                </a:ext>
              </a:extLst>
            </p:cNvPr>
            <p:cNvSpPr/>
            <p:nvPr/>
          </p:nvSpPr>
          <p:spPr>
            <a:xfrm>
              <a:off x="4818983" y="2020410"/>
              <a:ext cx="802618" cy="921037"/>
            </a:xfrm>
            <a:custGeom>
              <a:avLst/>
              <a:gdLst>
                <a:gd name="connsiteX0" fmla="*/ 526043 w 802617"/>
                <a:gd name="connsiteY0" fmla="*/ 847893 h 921036"/>
                <a:gd name="connsiteX1" fmla="*/ 566569 w 802617"/>
                <a:gd name="connsiteY1" fmla="*/ 804867 h 921036"/>
                <a:gd name="connsiteX2" fmla="*/ 589595 w 802617"/>
                <a:gd name="connsiteY2" fmla="*/ 773157 h 921036"/>
                <a:gd name="connsiteX3" fmla="*/ 575253 w 802617"/>
                <a:gd name="connsiteY3" fmla="*/ 777894 h 921036"/>
                <a:gd name="connsiteX4" fmla="*/ 584858 w 802617"/>
                <a:gd name="connsiteY4" fmla="*/ 758684 h 921036"/>
                <a:gd name="connsiteX5" fmla="*/ 648146 w 802617"/>
                <a:gd name="connsiteY5" fmla="*/ 712632 h 921036"/>
                <a:gd name="connsiteX6" fmla="*/ 700909 w 802617"/>
                <a:gd name="connsiteY6" fmla="*/ 649344 h 921036"/>
                <a:gd name="connsiteX7" fmla="*/ 721040 w 802617"/>
                <a:gd name="connsiteY7" fmla="*/ 650265 h 921036"/>
                <a:gd name="connsiteX8" fmla="*/ 708541 w 802617"/>
                <a:gd name="connsiteY8" fmla="*/ 697238 h 921036"/>
                <a:gd name="connsiteX9" fmla="*/ 753671 w 802617"/>
                <a:gd name="connsiteY9" fmla="*/ 679080 h 921036"/>
                <a:gd name="connsiteX10" fmla="*/ 777618 w 802617"/>
                <a:gd name="connsiteY10" fmla="*/ 629212 h 921036"/>
                <a:gd name="connsiteX11" fmla="*/ 766171 w 802617"/>
                <a:gd name="connsiteY11" fmla="*/ 614871 h 921036"/>
                <a:gd name="connsiteX12" fmla="*/ 750777 w 802617"/>
                <a:gd name="connsiteY12" fmla="*/ 624476 h 921036"/>
                <a:gd name="connsiteX13" fmla="*/ 741171 w 802617"/>
                <a:gd name="connsiteY13" fmla="*/ 614871 h 921036"/>
                <a:gd name="connsiteX14" fmla="*/ 764197 w 802617"/>
                <a:gd name="connsiteY14" fmla="*/ 591845 h 921036"/>
                <a:gd name="connsiteX15" fmla="*/ 779592 w 802617"/>
                <a:gd name="connsiteY15" fmla="*/ 570792 h 921036"/>
                <a:gd name="connsiteX16" fmla="*/ 789197 w 802617"/>
                <a:gd name="connsiteY16" fmla="*/ 579476 h 921036"/>
                <a:gd name="connsiteX17" fmla="*/ 798802 w 802617"/>
                <a:gd name="connsiteY17" fmla="*/ 579476 h 921036"/>
                <a:gd name="connsiteX18" fmla="*/ 798802 w 802617"/>
                <a:gd name="connsiteY18" fmla="*/ 450926 h 921036"/>
                <a:gd name="connsiteX19" fmla="*/ 718277 w 802617"/>
                <a:gd name="connsiteY19" fmla="*/ 434611 h 921036"/>
                <a:gd name="connsiteX20" fmla="*/ 681830 w 802617"/>
                <a:gd name="connsiteY20" fmla="*/ 387638 h 921036"/>
                <a:gd name="connsiteX21" fmla="*/ 696172 w 802617"/>
                <a:gd name="connsiteY21" fmla="*/ 378954 h 921036"/>
                <a:gd name="connsiteX22" fmla="*/ 706698 w 802617"/>
                <a:gd name="connsiteY22" fmla="*/ 401059 h 921036"/>
                <a:gd name="connsiteX23" fmla="*/ 733540 w 802617"/>
                <a:gd name="connsiteY23" fmla="*/ 415400 h 921036"/>
                <a:gd name="connsiteX24" fmla="*/ 714330 w 802617"/>
                <a:gd name="connsiteY24" fmla="*/ 378954 h 921036"/>
                <a:gd name="connsiteX25" fmla="*/ 674988 w 802617"/>
                <a:gd name="connsiteY25" fmla="*/ 364612 h 921036"/>
                <a:gd name="connsiteX26" fmla="*/ 614595 w 802617"/>
                <a:gd name="connsiteY26" fmla="*/ 199615 h 921036"/>
                <a:gd name="connsiteX27" fmla="*/ 606963 w 802617"/>
                <a:gd name="connsiteY27" fmla="*/ 86459 h 921036"/>
                <a:gd name="connsiteX28" fmla="*/ 536043 w 802617"/>
                <a:gd name="connsiteY28" fmla="*/ 144 h 921036"/>
                <a:gd name="connsiteX29" fmla="*/ 536043 w 802617"/>
                <a:gd name="connsiteY29" fmla="*/ 37512 h 921036"/>
                <a:gd name="connsiteX30" fmla="*/ 525517 w 802617"/>
                <a:gd name="connsiteY30" fmla="*/ 45144 h 921036"/>
                <a:gd name="connsiteX31" fmla="*/ 310652 w 802617"/>
                <a:gd name="connsiteY31" fmla="*/ 371191 h 921036"/>
                <a:gd name="connsiteX32" fmla="*/ 256969 w 802617"/>
                <a:gd name="connsiteY32" fmla="*/ 375006 h 921036"/>
                <a:gd name="connsiteX33" fmla="*/ 230128 w 802617"/>
                <a:gd name="connsiteY33" fmla="*/ 348165 h 921036"/>
                <a:gd name="connsiteX34" fmla="*/ 176445 w 802617"/>
                <a:gd name="connsiteY34" fmla="*/ 348165 h 921036"/>
                <a:gd name="connsiteX35" fmla="*/ 95919 w 802617"/>
                <a:gd name="connsiteY35" fmla="*/ 378822 h 921036"/>
                <a:gd name="connsiteX36" fmla="*/ 59736 w 802617"/>
                <a:gd name="connsiteY36" fmla="*/ 363428 h 921036"/>
                <a:gd name="connsiteX37" fmla="*/ 8026 w 802617"/>
                <a:gd name="connsiteY37" fmla="*/ 342112 h 921036"/>
                <a:gd name="connsiteX38" fmla="*/ 0 w 802617"/>
                <a:gd name="connsiteY38" fmla="*/ 382243 h 921036"/>
                <a:gd name="connsiteX39" fmla="*/ 11974 w 802617"/>
                <a:gd name="connsiteY39" fmla="*/ 424348 h 921036"/>
                <a:gd name="connsiteX40" fmla="*/ 16973 w 802617"/>
                <a:gd name="connsiteY40" fmla="*/ 434216 h 921036"/>
                <a:gd name="connsiteX41" fmla="*/ 102630 w 802617"/>
                <a:gd name="connsiteY41" fmla="*/ 460663 h 921036"/>
                <a:gd name="connsiteX42" fmla="*/ 221312 w 802617"/>
                <a:gd name="connsiteY42" fmla="*/ 520662 h 921036"/>
                <a:gd name="connsiteX43" fmla="*/ 225522 w 802617"/>
                <a:gd name="connsiteY43" fmla="*/ 525267 h 921036"/>
                <a:gd name="connsiteX44" fmla="*/ 238812 w 802617"/>
                <a:gd name="connsiteY44" fmla="*/ 563161 h 921036"/>
                <a:gd name="connsiteX45" fmla="*/ 249469 w 802617"/>
                <a:gd name="connsiteY45" fmla="*/ 587897 h 921036"/>
                <a:gd name="connsiteX46" fmla="*/ 264338 w 802617"/>
                <a:gd name="connsiteY46" fmla="*/ 625660 h 921036"/>
                <a:gd name="connsiteX47" fmla="*/ 303416 w 802617"/>
                <a:gd name="connsiteY47" fmla="*/ 720000 h 921036"/>
                <a:gd name="connsiteX48" fmla="*/ 352888 w 802617"/>
                <a:gd name="connsiteY48" fmla="*/ 790525 h 921036"/>
                <a:gd name="connsiteX49" fmla="*/ 353810 w 802617"/>
                <a:gd name="connsiteY49" fmla="*/ 793815 h 921036"/>
                <a:gd name="connsiteX50" fmla="*/ 358547 w 802617"/>
                <a:gd name="connsiteY50" fmla="*/ 822367 h 921036"/>
                <a:gd name="connsiteX51" fmla="*/ 374730 w 802617"/>
                <a:gd name="connsiteY51" fmla="*/ 827104 h 921036"/>
                <a:gd name="connsiteX52" fmla="*/ 380520 w 802617"/>
                <a:gd name="connsiteY52" fmla="*/ 833551 h 921036"/>
                <a:gd name="connsiteX53" fmla="*/ 390388 w 802617"/>
                <a:gd name="connsiteY53" fmla="*/ 882892 h 921036"/>
                <a:gd name="connsiteX54" fmla="*/ 421703 w 802617"/>
                <a:gd name="connsiteY54" fmla="*/ 920260 h 921036"/>
                <a:gd name="connsiteX55" fmla="*/ 452755 w 802617"/>
                <a:gd name="connsiteY55" fmla="*/ 928944 h 921036"/>
                <a:gd name="connsiteX56" fmla="*/ 472360 w 802617"/>
                <a:gd name="connsiteY56" fmla="*/ 928944 h 921036"/>
                <a:gd name="connsiteX57" fmla="*/ 496702 w 802617"/>
                <a:gd name="connsiteY57" fmla="*/ 906444 h 921036"/>
                <a:gd name="connsiteX58" fmla="*/ 496965 w 802617"/>
                <a:gd name="connsiteY58" fmla="*/ 905918 h 921036"/>
                <a:gd name="connsiteX59" fmla="*/ 526175 w 802617"/>
                <a:gd name="connsiteY59" fmla="*/ 847630 h 92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802617" h="921036">
                  <a:moveTo>
                    <a:pt x="526043" y="847893"/>
                  </a:moveTo>
                  <a:cubicBezTo>
                    <a:pt x="536306" y="829604"/>
                    <a:pt x="549464" y="814341"/>
                    <a:pt x="566569" y="804867"/>
                  </a:cubicBezTo>
                  <a:cubicBezTo>
                    <a:pt x="594332" y="789473"/>
                    <a:pt x="606832" y="774210"/>
                    <a:pt x="589595" y="773157"/>
                  </a:cubicBezTo>
                  <a:lnTo>
                    <a:pt x="575253" y="777894"/>
                  </a:lnTo>
                  <a:cubicBezTo>
                    <a:pt x="575253" y="777894"/>
                    <a:pt x="578148" y="771184"/>
                    <a:pt x="584858" y="758684"/>
                  </a:cubicBezTo>
                  <a:cubicBezTo>
                    <a:pt x="591569" y="746184"/>
                    <a:pt x="622226" y="723158"/>
                    <a:pt x="648146" y="712632"/>
                  </a:cubicBezTo>
                  <a:cubicBezTo>
                    <a:pt x="674067" y="702106"/>
                    <a:pt x="700909" y="649344"/>
                    <a:pt x="700909" y="649344"/>
                  </a:cubicBezTo>
                  <a:lnTo>
                    <a:pt x="721040" y="650265"/>
                  </a:lnTo>
                  <a:lnTo>
                    <a:pt x="708541" y="697238"/>
                  </a:lnTo>
                  <a:cubicBezTo>
                    <a:pt x="708541" y="697238"/>
                    <a:pt x="719066" y="705922"/>
                    <a:pt x="753671" y="679080"/>
                  </a:cubicBezTo>
                  <a:cubicBezTo>
                    <a:pt x="788144" y="652238"/>
                    <a:pt x="777618" y="633949"/>
                    <a:pt x="777618" y="629212"/>
                  </a:cubicBezTo>
                  <a:cubicBezTo>
                    <a:pt x="777618" y="624476"/>
                    <a:pt x="766171" y="614871"/>
                    <a:pt x="766171" y="614871"/>
                  </a:cubicBezTo>
                  <a:lnTo>
                    <a:pt x="750777" y="624476"/>
                  </a:lnTo>
                  <a:lnTo>
                    <a:pt x="741171" y="614871"/>
                  </a:lnTo>
                  <a:lnTo>
                    <a:pt x="764197" y="591845"/>
                  </a:lnTo>
                  <a:lnTo>
                    <a:pt x="779592" y="570792"/>
                  </a:lnTo>
                  <a:lnTo>
                    <a:pt x="789197" y="579476"/>
                  </a:lnTo>
                  <a:lnTo>
                    <a:pt x="798802" y="579476"/>
                  </a:lnTo>
                  <a:cubicBezTo>
                    <a:pt x="798802" y="579476"/>
                    <a:pt x="810249" y="460531"/>
                    <a:pt x="798802" y="450926"/>
                  </a:cubicBezTo>
                  <a:cubicBezTo>
                    <a:pt x="787355" y="441321"/>
                    <a:pt x="718277" y="434611"/>
                    <a:pt x="718277" y="434611"/>
                  </a:cubicBezTo>
                  <a:lnTo>
                    <a:pt x="681830" y="387638"/>
                  </a:lnTo>
                  <a:cubicBezTo>
                    <a:pt x="681830" y="387638"/>
                    <a:pt x="681830" y="377112"/>
                    <a:pt x="696172" y="378954"/>
                  </a:cubicBezTo>
                  <a:cubicBezTo>
                    <a:pt x="710514" y="380927"/>
                    <a:pt x="704856" y="388559"/>
                    <a:pt x="706698" y="401059"/>
                  </a:cubicBezTo>
                  <a:cubicBezTo>
                    <a:pt x="708672" y="413558"/>
                    <a:pt x="720119" y="416453"/>
                    <a:pt x="733540" y="415400"/>
                  </a:cubicBezTo>
                  <a:cubicBezTo>
                    <a:pt x="746961" y="414479"/>
                    <a:pt x="726829" y="391453"/>
                    <a:pt x="714330" y="378954"/>
                  </a:cubicBezTo>
                  <a:cubicBezTo>
                    <a:pt x="701830" y="366454"/>
                    <a:pt x="674988" y="364612"/>
                    <a:pt x="674988" y="364612"/>
                  </a:cubicBezTo>
                  <a:cubicBezTo>
                    <a:pt x="674988" y="364612"/>
                    <a:pt x="632752" y="284087"/>
                    <a:pt x="614595" y="199615"/>
                  </a:cubicBezTo>
                  <a:cubicBezTo>
                    <a:pt x="596305" y="115274"/>
                    <a:pt x="612621" y="103695"/>
                    <a:pt x="606963" y="86459"/>
                  </a:cubicBezTo>
                  <a:cubicBezTo>
                    <a:pt x="601174" y="69222"/>
                    <a:pt x="547490" y="-3671"/>
                    <a:pt x="536043" y="144"/>
                  </a:cubicBezTo>
                  <a:cubicBezTo>
                    <a:pt x="524596" y="3960"/>
                    <a:pt x="536043" y="37512"/>
                    <a:pt x="536043" y="37512"/>
                  </a:cubicBezTo>
                  <a:lnTo>
                    <a:pt x="525517" y="45144"/>
                  </a:lnTo>
                  <a:lnTo>
                    <a:pt x="310652" y="371191"/>
                  </a:lnTo>
                  <a:lnTo>
                    <a:pt x="256969" y="375006"/>
                  </a:lnTo>
                  <a:lnTo>
                    <a:pt x="230128" y="348165"/>
                  </a:lnTo>
                  <a:lnTo>
                    <a:pt x="176445" y="348165"/>
                  </a:lnTo>
                  <a:lnTo>
                    <a:pt x="95919" y="378822"/>
                  </a:lnTo>
                  <a:lnTo>
                    <a:pt x="59736" y="363428"/>
                  </a:lnTo>
                  <a:cubicBezTo>
                    <a:pt x="41315" y="355665"/>
                    <a:pt x="22368" y="347902"/>
                    <a:pt x="8026" y="342112"/>
                  </a:cubicBezTo>
                  <a:lnTo>
                    <a:pt x="0" y="382243"/>
                  </a:lnTo>
                  <a:lnTo>
                    <a:pt x="11974" y="424348"/>
                  </a:lnTo>
                  <a:lnTo>
                    <a:pt x="16973" y="434216"/>
                  </a:lnTo>
                  <a:cubicBezTo>
                    <a:pt x="29342" y="434874"/>
                    <a:pt x="61183" y="438953"/>
                    <a:pt x="102630" y="460663"/>
                  </a:cubicBezTo>
                  <a:cubicBezTo>
                    <a:pt x="152760" y="486978"/>
                    <a:pt x="220654" y="520399"/>
                    <a:pt x="221312" y="520662"/>
                  </a:cubicBezTo>
                  <a:cubicBezTo>
                    <a:pt x="223286" y="521583"/>
                    <a:pt x="224733" y="523162"/>
                    <a:pt x="225522" y="525267"/>
                  </a:cubicBezTo>
                  <a:cubicBezTo>
                    <a:pt x="233812" y="546188"/>
                    <a:pt x="238417" y="558951"/>
                    <a:pt x="238812" y="563161"/>
                  </a:cubicBezTo>
                  <a:cubicBezTo>
                    <a:pt x="239733" y="566056"/>
                    <a:pt x="245654" y="579213"/>
                    <a:pt x="249469" y="587897"/>
                  </a:cubicBezTo>
                  <a:cubicBezTo>
                    <a:pt x="262101" y="616055"/>
                    <a:pt x="264338" y="621713"/>
                    <a:pt x="264338" y="625660"/>
                  </a:cubicBezTo>
                  <a:cubicBezTo>
                    <a:pt x="264338" y="626055"/>
                    <a:pt x="264864" y="671185"/>
                    <a:pt x="303416" y="720000"/>
                  </a:cubicBezTo>
                  <a:cubicBezTo>
                    <a:pt x="341573" y="768421"/>
                    <a:pt x="352494" y="789604"/>
                    <a:pt x="352888" y="790525"/>
                  </a:cubicBezTo>
                  <a:cubicBezTo>
                    <a:pt x="353415" y="791578"/>
                    <a:pt x="353678" y="792631"/>
                    <a:pt x="353810" y="793815"/>
                  </a:cubicBezTo>
                  <a:cubicBezTo>
                    <a:pt x="354599" y="805130"/>
                    <a:pt x="356704" y="817762"/>
                    <a:pt x="358547" y="822367"/>
                  </a:cubicBezTo>
                  <a:cubicBezTo>
                    <a:pt x="364862" y="823946"/>
                    <a:pt x="373151" y="826577"/>
                    <a:pt x="374730" y="827104"/>
                  </a:cubicBezTo>
                  <a:cubicBezTo>
                    <a:pt x="377757" y="828156"/>
                    <a:pt x="379862" y="830525"/>
                    <a:pt x="380520" y="833551"/>
                  </a:cubicBezTo>
                  <a:lnTo>
                    <a:pt x="390388" y="882892"/>
                  </a:lnTo>
                  <a:cubicBezTo>
                    <a:pt x="403414" y="900787"/>
                    <a:pt x="417361" y="917497"/>
                    <a:pt x="421703" y="920260"/>
                  </a:cubicBezTo>
                  <a:cubicBezTo>
                    <a:pt x="429466" y="921707"/>
                    <a:pt x="447229" y="927234"/>
                    <a:pt x="452755" y="928944"/>
                  </a:cubicBezTo>
                  <a:lnTo>
                    <a:pt x="472360" y="928944"/>
                  </a:lnTo>
                  <a:cubicBezTo>
                    <a:pt x="476571" y="917234"/>
                    <a:pt x="486965" y="915786"/>
                    <a:pt x="496702" y="906444"/>
                  </a:cubicBezTo>
                  <a:cubicBezTo>
                    <a:pt x="496833" y="906050"/>
                    <a:pt x="496965" y="905918"/>
                    <a:pt x="496965" y="905918"/>
                  </a:cubicBezTo>
                  <a:cubicBezTo>
                    <a:pt x="497360" y="904208"/>
                    <a:pt x="506044" y="874734"/>
                    <a:pt x="526175" y="847630"/>
                  </a:cubicBezTo>
                  <a:close/>
                </a:path>
              </a:pathLst>
            </a:custGeom>
            <a:solidFill>
              <a:srgbClr val="E6E7E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4" name="Lágrima 73">
            <a:extLst>
              <a:ext uri="{FF2B5EF4-FFF2-40B4-BE49-F238E27FC236}">
                <a16:creationId xmlns:a16="http://schemas.microsoft.com/office/drawing/2014/main" id="{F5710777-6EF2-AF6A-2813-BC77608D5FA0}"/>
              </a:ext>
            </a:extLst>
          </p:cNvPr>
          <p:cNvSpPr>
            <a:spLocks noChangeAspect="1"/>
          </p:cNvSpPr>
          <p:nvPr/>
        </p:nvSpPr>
        <p:spPr>
          <a:xfrm rot="8150354">
            <a:off x="6260492" y="3421173"/>
            <a:ext cx="119854" cy="113758"/>
          </a:xfrm>
          <a:prstGeom prst="teardrop">
            <a:avLst/>
          </a:prstGeom>
          <a:solidFill>
            <a:srgbClr val="FFD8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Lágrima 74">
            <a:extLst>
              <a:ext uri="{FF2B5EF4-FFF2-40B4-BE49-F238E27FC236}">
                <a16:creationId xmlns:a16="http://schemas.microsoft.com/office/drawing/2014/main" id="{D74D1D6B-729B-2303-8708-4C33FD84596C}"/>
              </a:ext>
            </a:extLst>
          </p:cNvPr>
          <p:cNvSpPr>
            <a:spLocks noChangeAspect="1"/>
          </p:cNvSpPr>
          <p:nvPr/>
        </p:nvSpPr>
        <p:spPr>
          <a:xfrm rot="8150354">
            <a:off x="6522757" y="3095091"/>
            <a:ext cx="119854" cy="113758"/>
          </a:xfrm>
          <a:prstGeom prst="teardrop">
            <a:avLst/>
          </a:prstGeom>
          <a:solidFill>
            <a:srgbClr val="E3061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Lágrima 75">
            <a:extLst>
              <a:ext uri="{FF2B5EF4-FFF2-40B4-BE49-F238E27FC236}">
                <a16:creationId xmlns:a16="http://schemas.microsoft.com/office/drawing/2014/main" id="{69E8174F-26BA-B7B3-F722-902E58AD1A05}"/>
              </a:ext>
            </a:extLst>
          </p:cNvPr>
          <p:cNvSpPr>
            <a:spLocks noChangeAspect="1"/>
          </p:cNvSpPr>
          <p:nvPr/>
        </p:nvSpPr>
        <p:spPr>
          <a:xfrm rot="8150354">
            <a:off x="5589529" y="4426599"/>
            <a:ext cx="119855" cy="113758"/>
          </a:xfrm>
          <a:prstGeom prst="teardrop">
            <a:avLst/>
          </a:prstGeom>
          <a:solidFill>
            <a:srgbClr val="E3061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Lágrima 76">
            <a:extLst>
              <a:ext uri="{FF2B5EF4-FFF2-40B4-BE49-F238E27FC236}">
                <a16:creationId xmlns:a16="http://schemas.microsoft.com/office/drawing/2014/main" id="{3F803EF9-A696-C334-8EFF-6A39939651CB}"/>
              </a:ext>
            </a:extLst>
          </p:cNvPr>
          <p:cNvSpPr>
            <a:spLocks noChangeAspect="1"/>
          </p:cNvSpPr>
          <p:nvPr/>
        </p:nvSpPr>
        <p:spPr>
          <a:xfrm rot="8150354">
            <a:off x="5244012" y="4751610"/>
            <a:ext cx="119855" cy="113758"/>
          </a:xfrm>
          <a:prstGeom prst="teardrop">
            <a:avLst/>
          </a:prstGeom>
          <a:solidFill>
            <a:srgbClr val="FFD8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Lágrima 77">
            <a:extLst>
              <a:ext uri="{FF2B5EF4-FFF2-40B4-BE49-F238E27FC236}">
                <a16:creationId xmlns:a16="http://schemas.microsoft.com/office/drawing/2014/main" id="{6283D7BE-AC0B-6AA5-2711-E3E33C27B20C}"/>
              </a:ext>
            </a:extLst>
          </p:cNvPr>
          <p:cNvSpPr>
            <a:spLocks noChangeAspect="1"/>
          </p:cNvSpPr>
          <p:nvPr/>
        </p:nvSpPr>
        <p:spPr>
          <a:xfrm rot="8150354">
            <a:off x="5228030" y="5632507"/>
            <a:ext cx="119855" cy="113758"/>
          </a:xfrm>
          <a:prstGeom prst="teardrop">
            <a:avLst/>
          </a:prstGeom>
          <a:solidFill>
            <a:srgbClr val="FFD8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Lágrima 78">
            <a:extLst>
              <a:ext uri="{FF2B5EF4-FFF2-40B4-BE49-F238E27FC236}">
                <a16:creationId xmlns:a16="http://schemas.microsoft.com/office/drawing/2014/main" id="{53C30D4D-09AC-F7B3-4501-C78A06BB5897}"/>
              </a:ext>
            </a:extLst>
          </p:cNvPr>
          <p:cNvSpPr>
            <a:spLocks noChangeAspect="1"/>
          </p:cNvSpPr>
          <p:nvPr/>
        </p:nvSpPr>
        <p:spPr>
          <a:xfrm rot="8150354">
            <a:off x="5125739" y="5068273"/>
            <a:ext cx="119855" cy="113758"/>
          </a:xfrm>
          <a:prstGeom prst="teardrop">
            <a:avLst/>
          </a:prstGeom>
          <a:solidFill>
            <a:srgbClr val="FFD8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Lágrima 79">
            <a:extLst>
              <a:ext uri="{FF2B5EF4-FFF2-40B4-BE49-F238E27FC236}">
                <a16:creationId xmlns:a16="http://schemas.microsoft.com/office/drawing/2014/main" id="{49D20963-5C98-2430-0DC5-1DCF6BED2652}"/>
              </a:ext>
            </a:extLst>
          </p:cNvPr>
          <p:cNvSpPr>
            <a:spLocks noChangeAspect="1"/>
          </p:cNvSpPr>
          <p:nvPr/>
        </p:nvSpPr>
        <p:spPr>
          <a:xfrm rot="8150354">
            <a:off x="6412892" y="3223290"/>
            <a:ext cx="119854" cy="113758"/>
          </a:xfrm>
          <a:prstGeom prst="teardrop">
            <a:avLst/>
          </a:prstGeom>
          <a:solidFill>
            <a:srgbClr val="FFD8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Lágrima 80">
            <a:extLst>
              <a:ext uri="{FF2B5EF4-FFF2-40B4-BE49-F238E27FC236}">
                <a16:creationId xmlns:a16="http://schemas.microsoft.com/office/drawing/2014/main" id="{0A2C1911-B758-6F65-1B65-0DED65AC8EB7}"/>
              </a:ext>
            </a:extLst>
          </p:cNvPr>
          <p:cNvSpPr>
            <a:spLocks noChangeAspect="1"/>
          </p:cNvSpPr>
          <p:nvPr/>
        </p:nvSpPr>
        <p:spPr>
          <a:xfrm rot="8150354">
            <a:off x="6742713" y="3298354"/>
            <a:ext cx="119854" cy="113758"/>
          </a:xfrm>
          <a:prstGeom prst="teardrop">
            <a:avLst/>
          </a:prstGeom>
          <a:solidFill>
            <a:srgbClr val="FFD8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Lágrima 81">
            <a:extLst>
              <a:ext uri="{FF2B5EF4-FFF2-40B4-BE49-F238E27FC236}">
                <a16:creationId xmlns:a16="http://schemas.microsoft.com/office/drawing/2014/main" id="{658EA874-A0B9-0865-D4BF-0E4217A3A5E2}"/>
              </a:ext>
            </a:extLst>
          </p:cNvPr>
          <p:cNvSpPr>
            <a:spLocks noChangeAspect="1"/>
          </p:cNvSpPr>
          <p:nvPr/>
        </p:nvSpPr>
        <p:spPr>
          <a:xfrm rot="8150354">
            <a:off x="6908760" y="3318825"/>
            <a:ext cx="119854" cy="113758"/>
          </a:xfrm>
          <a:prstGeom prst="teardrop">
            <a:avLst/>
          </a:prstGeom>
          <a:solidFill>
            <a:srgbClr val="FFD8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Lágrima 82">
            <a:extLst>
              <a:ext uri="{FF2B5EF4-FFF2-40B4-BE49-F238E27FC236}">
                <a16:creationId xmlns:a16="http://schemas.microsoft.com/office/drawing/2014/main" id="{A3DE8F52-BA31-B6DF-F754-950330EC281F}"/>
              </a:ext>
            </a:extLst>
          </p:cNvPr>
          <p:cNvSpPr>
            <a:spLocks noChangeAspect="1"/>
          </p:cNvSpPr>
          <p:nvPr/>
        </p:nvSpPr>
        <p:spPr>
          <a:xfrm rot="8150354">
            <a:off x="6028475" y="4408372"/>
            <a:ext cx="119854" cy="113758"/>
          </a:xfrm>
          <a:prstGeom prst="teardrop">
            <a:avLst/>
          </a:prstGeom>
          <a:solidFill>
            <a:srgbClr val="FFD8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Lágrima 83">
            <a:extLst>
              <a:ext uri="{FF2B5EF4-FFF2-40B4-BE49-F238E27FC236}">
                <a16:creationId xmlns:a16="http://schemas.microsoft.com/office/drawing/2014/main" id="{0E12F39A-6AE7-FBD1-3AEA-A780A2118374}"/>
              </a:ext>
            </a:extLst>
          </p:cNvPr>
          <p:cNvSpPr>
            <a:spLocks noChangeAspect="1"/>
          </p:cNvSpPr>
          <p:nvPr/>
        </p:nvSpPr>
        <p:spPr>
          <a:xfrm rot="8150354">
            <a:off x="5873799" y="4403827"/>
            <a:ext cx="119854" cy="113758"/>
          </a:xfrm>
          <a:prstGeom prst="teardrop">
            <a:avLst/>
          </a:prstGeom>
          <a:solidFill>
            <a:srgbClr val="FFD8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Lágrima 84">
            <a:extLst>
              <a:ext uri="{FF2B5EF4-FFF2-40B4-BE49-F238E27FC236}">
                <a16:creationId xmlns:a16="http://schemas.microsoft.com/office/drawing/2014/main" id="{77ED2431-CD9E-CBAB-8297-A369ECCBAB44}"/>
              </a:ext>
            </a:extLst>
          </p:cNvPr>
          <p:cNvSpPr>
            <a:spLocks noChangeAspect="1"/>
          </p:cNvSpPr>
          <p:nvPr/>
        </p:nvSpPr>
        <p:spPr>
          <a:xfrm rot="8150354">
            <a:off x="5509856" y="4476616"/>
            <a:ext cx="119854" cy="113758"/>
          </a:xfrm>
          <a:prstGeom prst="teardrop">
            <a:avLst/>
          </a:prstGeom>
          <a:solidFill>
            <a:srgbClr val="FFD8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6" name="Lágrima 85">
            <a:extLst>
              <a:ext uri="{FF2B5EF4-FFF2-40B4-BE49-F238E27FC236}">
                <a16:creationId xmlns:a16="http://schemas.microsoft.com/office/drawing/2014/main" id="{D42DA9C7-4F57-C8AC-934A-BD741BC0DBD6}"/>
              </a:ext>
            </a:extLst>
          </p:cNvPr>
          <p:cNvSpPr>
            <a:spLocks noChangeAspect="1"/>
          </p:cNvSpPr>
          <p:nvPr/>
        </p:nvSpPr>
        <p:spPr>
          <a:xfrm rot="8150354">
            <a:off x="5595911" y="4712462"/>
            <a:ext cx="119854" cy="113758"/>
          </a:xfrm>
          <a:prstGeom prst="teardrop">
            <a:avLst/>
          </a:prstGeom>
          <a:solidFill>
            <a:srgbClr val="FFD8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Lágrima 86">
            <a:extLst>
              <a:ext uri="{FF2B5EF4-FFF2-40B4-BE49-F238E27FC236}">
                <a16:creationId xmlns:a16="http://schemas.microsoft.com/office/drawing/2014/main" id="{FC4FEFBA-7616-1CA3-08D4-74E6A5FEC9CD}"/>
              </a:ext>
            </a:extLst>
          </p:cNvPr>
          <p:cNvSpPr>
            <a:spLocks noChangeAspect="1"/>
          </p:cNvSpPr>
          <p:nvPr/>
        </p:nvSpPr>
        <p:spPr>
          <a:xfrm rot="8150354">
            <a:off x="5748311" y="4864862"/>
            <a:ext cx="119854" cy="113758"/>
          </a:xfrm>
          <a:prstGeom prst="teardrop">
            <a:avLst/>
          </a:prstGeom>
          <a:solidFill>
            <a:srgbClr val="FFD8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Lágrima 87">
            <a:extLst>
              <a:ext uri="{FF2B5EF4-FFF2-40B4-BE49-F238E27FC236}">
                <a16:creationId xmlns:a16="http://schemas.microsoft.com/office/drawing/2014/main" id="{B5D2CB95-3A37-617E-5682-78391D75A8F6}"/>
              </a:ext>
            </a:extLst>
          </p:cNvPr>
          <p:cNvSpPr>
            <a:spLocks noChangeAspect="1"/>
          </p:cNvSpPr>
          <p:nvPr/>
        </p:nvSpPr>
        <p:spPr>
          <a:xfrm rot="8150354">
            <a:off x="5306263" y="5537087"/>
            <a:ext cx="121387" cy="115212"/>
          </a:xfrm>
          <a:prstGeom prst="teardrop">
            <a:avLst/>
          </a:prstGeom>
          <a:solidFill>
            <a:srgbClr val="FFD8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Lágrima 88">
            <a:extLst>
              <a:ext uri="{FF2B5EF4-FFF2-40B4-BE49-F238E27FC236}">
                <a16:creationId xmlns:a16="http://schemas.microsoft.com/office/drawing/2014/main" id="{9662E981-CDC3-4518-9AD7-342F631332E6}"/>
              </a:ext>
            </a:extLst>
          </p:cNvPr>
          <p:cNvSpPr>
            <a:spLocks noChangeAspect="1"/>
          </p:cNvSpPr>
          <p:nvPr/>
        </p:nvSpPr>
        <p:spPr>
          <a:xfrm rot="8150354">
            <a:off x="5046249" y="5689431"/>
            <a:ext cx="119855" cy="113758"/>
          </a:xfrm>
          <a:prstGeom prst="teardrop">
            <a:avLst/>
          </a:prstGeom>
          <a:solidFill>
            <a:srgbClr val="FFD8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Lágrima 89">
            <a:extLst>
              <a:ext uri="{FF2B5EF4-FFF2-40B4-BE49-F238E27FC236}">
                <a16:creationId xmlns:a16="http://schemas.microsoft.com/office/drawing/2014/main" id="{7DD0696B-F9A5-FE77-78C3-C7FCA5A607D9}"/>
              </a:ext>
            </a:extLst>
          </p:cNvPr>
          <p:cNvSpPr>
            <a:spLocks noChangeAspect="1"/>
          </p:cNvSpPr>
          <p:nvPr/>
        </p:nvSpPr>
        <p:spPr>
          <a:xfrm rot="8150354">
            <a:off x="5380430" y="4114017"/>
            <a:ext cx="119855" cy="113758"/>
          </a:xfrm>
          <a:prstGeom prst="teardrop">
            <a:avLst/>
          </a:prstGeom>
          <a:solidFill>
            <a:srgbClr val="FFD8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Lágrima 90">
            <a:extLst>
              <a:ext uri="{FF2B5EF4-FFF2-40B4-BE49-F238E27FC236}">
                <a16:creationId xmlns:a16="http://schemas.microsoft.com/office/drawing/2014/main" id="{B2E2B802-A7BF-52A5-9043-8F16A7EC6A0E}"/>
              </a:ext>
            </a:extLst>
          </p:cNvPr>
          <p:cNvSpPr>
            <a:spLocks noChangeAspect="1"/>
          </p:cNvSpPr>
          <p:nvPr/>
        </p:nvSpPr>
        <p:spPr>
          <a:xfrm rot="8150354">
            <a:off x="5211505" y="2266856"/>
            <a:ext cx="119855" cy="113758"/>
          </a:xfrm>
          <a:prstGeom prst="teardrop">
            <a:avLst/>
          </a:prstGeom>
          <a:solidFill>
            <a:srgbClr val="FFD8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Lágrima 91">
            <a:extLst>
              <a:ext uri="{FF2B5EF4-FFF2-40B4-BE49-F238E27FC236}">
                <a16:creationId xmlns:a16="http://schemas.microsoft.com/office/drawing/2014/main" id="{1AC67195-B749-2166-611B-AC3483728EE4}"/>
              </a:ext>
            </a:extLst>
          </p:cNvPr>
          <p:cNvSpPr>
            <a:spLocks noChangeAspect="1"/>
          </p:cNvSpPr>
          <p:nvPr/>
        </p:nvSpPr>
        <p:spPr>
          <a:xfrm rot="8150354">
            <a:off x="5684045" y="4991558"/>
            <a:ext cx="119854" cy="113758"/>
          </a:xfrm>
          <a:prstGeom prst="teardrop">
            <a:avLst/>
          </a:prstGeom>
          <a:solidFill>
            <a:srgbClr val="FFD8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749">
              <a:defRPr/>
            </a:pPr>
            <a:endParaRPr lang="pt-BR" sz="906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9EA1758-CF6D-AE4A-8724-E2E41D377A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9244" y="236302"/>
            <a:ext cx="2322946" cy="6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5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5423D-492C-67FD-0780-259D48D53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8DEFAE34-4EDA-28E6-7916-85C4EA5BF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359" y="2722336"/>
            <a:ext cx="11811000" cy="3773713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F27D477E-35A6-AFB6-C47A-2E3042EA9E9A}"/>
              </a:ext>
            </a:extLst>
          </p:cNvPr>
          <p:cNvSpPr txBox="1">
            <a:spLocks/>
          </p:cNvSpPr>
          <p:nvPr/>
        </p:nvSpPr>
        <p:spPr>
          <a:xfrm>
            <a:off x="1413385" y="3580765"/>
            <a:ext cx="5837072" cy="1534394"/>
          </a:xfrm>
          <a:prstGeom prst="rect">
            <a:avLst/>
          </a:prstGeom>
        </p:spPr>
        <p:txBody>
          <a:bodyPr vert="horz" wrap="square" lIns="0" tIns="56515" rIns="0" bIns="0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R="6773" algn="ctr" defTabSz="1219108">
              <a:spcBef>
                <a:spcPts val="320"/>
              </a:spcBef>
              <a:buClr>
                <a:srgbClr val="000000"/>
              </a:buClr>
              <a:defRPr/>
            </a:pPr>
            <a:r>
              <a:rPr lang="pt-BR" sz="3200" b="1" kern="0" dirty="0">
                <a:solidFill>
                  <a:prstClr val="white"/>
                </a:solidFill>
                <a:latin typeface="Arial"/>
                <a:ea typeface="Verdana" panose="020B0604030504040204" pitchFamily="34" charset="0"/>
                <a:cs typeface="Calibri" panose="020F0502020204030204" pitchFamily="34" charset="0"/>
                <a:sym typeface="Arial"/>
              </a:rPr>
              <a:t>Desafios das estruturações de projetos de concessão de RSU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12DDC2BE-53D9-1EC2-09FC-4593A7736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352" y="2992513"/>
            <a:ext cx="75577" cy="2623731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493943F0-1F2A-C2D2-2FD7-A3D9B5647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001" y="285740"/>
            <a:ext cx="4103351" cy="270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A2F32CA1-A854-5038-227D-475735917B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48519" y="5886451"/>
            <a:ext cx="2497304" cy="314231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7899D841-0437-41C1-2516-E636C1219E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6244598" y="1680196"/>
            <a:ext cx="6572261" cy="378334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4B1EA84-85B8-B85F-2DD9-B34C89A6E3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653" y="-2"/>
            <a:ext cx="3783347" cy="649605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1667FCF-9272-3560-CDA5-13AE39BC9C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5351" y="5938701"/>
            <a:ext cx="702077" cy="20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75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18EB4-9043-7DC3-A51B-075CBA0C1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024EEFB-B391-D281-BB11-6AB2943F6179}"/>
              </a:ext>
            </a:extLst>
          </p:cNvPr>
          <p:cNvSpPr txBox="1">
            <a:spLocks/>
          </p:cNvSpPr>
          <p:nvPr/>
        </p:nvSpPr>
        <p:spPr>
          <a:xfrm>
            <a:off x="804613" y="492154"/>
            <a:ext cx="9092421" cy="995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    Principais desafios da estruturação de projetos</a:t>
            </a:r>
            <a:endParaRPr lang="pt-BR" sz="32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4C5F71-7D2C-B811-81FF-29AB1AF91915}"/>
              </a:ext>
            </a:extLst>
          </p:cNvPr>
          <p:cNvSpPr txBox="1"/>
          <p:nvPr/>
        </p:nvSpPr>
        <p:spPr>
          <a:xfrm>
            <a:off x="937028" y="1678030"/>
            <a:ext cx="10317943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pt-BR" sz="2200" b="1" i="0" u="none" strike="noStrike" baseline="0" dirty="0">
                <a:latin typeface="Lato-Regular"/>
              </a:rPr>
              <a:t>Implantação das tarifas: </a:t>
            </a:r>
            <a:r>
              <a:rPr lang="pt-BR" sz="2200" i="0" u="none" strike="noStrike" baseline="0" dirty="0">
                <a:latin typeface="Lato-Regular"/>
              </a:rPr>
              <a:t>baixo comprome</a:t>
            </a:r>
            <a:r>
              <a:rPr lang="pt-BR" sz="2200" dirty="0">
                <a:latin typeface="Lato-Regular"/>
              </a:rPr>
              <a:t>timento </a:t>
            </a:r>
            <a:r>
              <a:rPr lang="pt-BR" sz="2200" i="0" u="none" strike="noStrike" baseline="0" dirty="0">
                <a:latin typeface="Lato-Regular"/>
              </a:rPr>
              <a:t>dos tomadores decisão</a:t>
            </a:r>
            <a:endParaRPr lang="pt-BR" sz="2200" b="1" i="0" u="none" strike="noStrike" baseline="0" dirty="0">
              <a:latin typeface="Lato-Regular"/>
            </a:endParaRPr>
          </a:p>
          <a:p>
            <a:pPr marL="285750" indent="-285750" algn="just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pt-BR" sz="2200" b="1" dirty="0">
                <a:latin typeface="Lato-Regular"/>
              </a:rPr>
              <a:t>Cofaturamento: </a:t>
            </a:r>
            <a:r>
              <a:rPr lang="pt-BR" sz="2200" dirty="0">
                <a:latin typeface="Lato-Regular"/>
              </a:rPr>
              <a:t>indisponibilidade da maioria dos prestadores de água e esgoto</a:t>
            </a:r>
          </a:p>
          <a:p>
            <a:pPr marL="285750" indent="-285750" algn="just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pt-BR" sz="2200" b="1" dirty="0">
                <a:latin typeface="Lato-Regular"/>
              </a:rPr>
              <a:t>Universalização: </a:t>
            </a:r>
            <a:r>
              <a:rPr lang="pt-BR" sz="2200" dirty="0">
                <a:latin typeface="Lato-Regular"/>
              </a:rPr>
              <a:t>abrangência do atendimento rural</a:t>
            </a:r>
          </a:p>
          <a:p>
            <a:pPr marL="285750" indent="-285750" algn="just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pt-BR" sz="2200" b="1" dirty="0">
                <a:latin typeface="Lato-Regular"/>
              </a:rPr>
              <a:t>C</a:t>
            </a:r>
            <a:r>
              <a:rPr lang="pt-BR" sz="2200" b="1" i="0" u="none" strike="noStrike" baseline="0" dirty="0">
                <a:latin typeface="Lato-Regular"/>
              </a:rPr>
              <a:t>apacida</a:t>
            </a:r>
            <a:r>
              <a:rPr lang="pt-BR" sz="2200" b="1" dirty="0">
                <a:latin typeface="Lato-Regular"/>
              </a:rPr>
              <a:t>de do consórcio:</a:t>
            </a:r>
            <a:r>
              <a:rPr lang="pt-BR" sz="2200" dirty="0">
                <a:latin typeface="Lato-Regular"/>
              </a:rPr>
              <a:t> melhorar estrutura para a gestão contratual adequada</a:t>
            </a:r>
            <a:endParaRPr lang="pt-BR" sz="2200" b="0" i="0" u="none" strike="noStrike" baseline="0" dirty="0">
              <a:latin typeface="Lat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05928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7E862-D304-A0AF-7A5B-B333CC917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6A5B9AE-9282-D56E-46C9-2E682785EB6A}"/>
              </a:ext>
            </a:extLst>
          </p:cNvPr>
          <p:cNvSpPr txBox="1">
            <a:spLocks/>
          </p:cNvSpPr>
          <p:nvPr/>
        </p:nvSpPr>
        <p:spPr>
          <a:xfrm>
            <a:off x="2617522" y="2195946"/>
            <a:ext cx="7281551" cy="29583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0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    Desafios da implementação da Cobrança e Cofaturamento</a:t>
            </a:r>
          </a:p>
        </p:txBody>
      </p:sp>
    </p:spTree>
    <p:extLst>
      <p:ext uri="{BB962C8B-B14F-4D97-AF65-F5344CB8AC3E}">
        <p14:creationId xmlns:p14="http://schemas.microsoft.com/office/powerpoint/2010/main" val="2775850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C2C9-A790-336A-638A-5A78A5DE8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B197154-ABDA-D219-78E9-A1798A2609E1}"/>
              </a:ext>
            </a:extLst>
          </p:cNvPr>
          <p:cNvSpPr txBox="1">
            <a:spLocks/>
          </p:cNvSpPr>
          <p:nvPr/>
        </p:nvSpPr>
        <p:spPr>
          <a:xfrm>
            <a:off x="894261" y="241142"/>
            <a:ext cx="7938012" cy="995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    Diretrizes para estruturação de Projetos Federais</a:t>
            </a:r>
            <a:endParaRPr lang="pt-BR" sz="22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3BC4CF6-75EC-F1C6-2264-BB6EEC8D5401}"/>
              </a:ext>
            </a:extLst>
          </p:cNvPr>
          <p:cNvSpPr txBox="1"/>
          <p:nvPr/>
        </p:nvSpPr>
        <p:spPr>
          <a:xfrm>
            <a:off x="1878755" y="759612"/>
            <a:ext cx="5377308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pt-BR" sz="1700" b="1" dirty="0">
                <a:solidFill>
                  <a:srgbClr val="000000"/>
                </a:solidFill>
                <a:latin typeface="Calibri (Corpo)"/>
              </a:rPr>
              <a:t>Nota Técnica Conjunta nº 001/2024/CC/PR/MCID/MMA</a:t>
            </a:r>
            <a:endParaRPr lang="pt-BR" sz="1700" b="1" i="0" dirty="0">
              <a:solidFill>
                <a:srgbClr val="000000"/>
              </a:solidFill>
              <a:effectLst/>
              <a:latin typeface="Calibri (Corpo)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FDAD2B-DA7E-B47A-132D-9428695E7C65}"/>
              </a:ext>
            </a:extLst>
          </p:cNvPr>
          <p:cNvSpPr txBox="1"/>
          <p:nvPr/>
        </p:nvSpPr>
        <p:spPr>
          <a:xfrm>
            <a:off x="1161795" y="1632025"/>
            <a:ext cx="60942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Diretrizes essenciais: </a:t>
            </a:r>
          </a:p>
          <a:p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B8D19A1D-A75C-60BD-2E6C-B56AF567F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391" y="1385784"/>
            <a:ext cx="2729897" cy="3816468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/>
          </a:sp3d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077098C5-070F-8873-94B0-C5A688702236}"/>
              </a:ext>
            </a:extLst>
          </p:cNvPr>
          <p:cNvSpPr txBox="1"/>
          <p:nvPr/>
        </p:nvSpPr>
        <p:spPr>
          <a:xfrm>
            <a:off x="1161795" y="2401466"/>
            <a:ext cx="524271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/>
              <a:t>Uso de modelos e tecnologias </a:t>
            </a:r>
            <a:r>
              <a:rPr lang="pt-BR" sz="2200" b="1" dirty="0"/>
              <a:t>adaptadas à realidade local e regional</a:t>
            </a:r>
            <a:r>
              <a:rPr lang="pt-BR" sz="2200" dirty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/>
              <a:t>Garantir a </a:t>
            </a:r>
            <a:r>
              <a:rPr lang="pt-BR" sz="2200" b="1" dirty="0"/>
              <a:t>viabilidade e sustentabilidade </a:t>
            </a:r>
            <a:r>
              <a:rPr lang="pt-BR" sz="2200" dirty="0"/>
              <a:t>dos projetos.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63844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CB34C-0633-33C8-4A94-D6C84E652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5F5A4-254E-9152-C363-94B48CBF77A6}"/>
              </a:ext>
            </a:extLst>
          </p:cNvPr>
          <p:cNvSpPr txBox="1">
            <a:spLocks/>
          </p:cNvSpPr>
          <p:nvPr/>
        </p:nvSpPr>
        <p:spPr>
          <a:xfrm>
            <a:off x="1201657" y="202767"/>
            <a:ext cx="6891683" cy="5557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Diretriz para Recuperação de Custos</a:t>
            </a:r>
            <a:endParaRPr lang="pt-BR" sz="32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0C67AD0-86DC-F98A-EEE1-435E7D8DE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7" y="2156731"/>
            <a:ext cx="4261641" cy="28762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2D8BE39-0F4C-586B-AFC6-AA51E40972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71"/>
          <a:stretch/>
        </p:blipFill>
        <p:spPr>
          <a:xfrm>
            <a:off x="4413926" y="1418601"/>
            <a:ext cx="7730008" cy="4433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66BE980-0CD3-507E-1F85-850F268D2840}"/>
              </a:ext>
            </a:extLst>
          </p:cNvPr>
          <p:cNvSpPr txBox="1"/>
          <p:nvPr/>
        </p:nvSpPr>
        <p:spPr>
          <a:xfrm>
            <a:off x="135748" y="5105447"/>
            <a:ext cx="426164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hlinkClick r:id="rId5"/>
              </a:rPr>
              <a:t>https://ppi.gov.br/wp-content/uploads/2024/06/SEI_5751507_Nota_Tecnica__Manual__00.pdf</a:t>
            </a:r>
            <a:endParaRPr lang="pt-BR" sz="800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91F6D9-37D9-FB9C-05F7-2ABEF131B27B}"/>
              </a:ext>
            </a:extLst>
          </p:cNvPr>
          <p:cNvSpPr/>
          <p:nvPr/>
        </p:nvSpPr>
        <p:spPr>
          <a:xfrm>
            <a:off x="4548414" y="1683657"/>
            <a:ext cx="7445828" cy="50210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0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EF737-9B4F-1F2C-035E-D9715973D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DEDCA9-F4FB-517E-9C06-22D3B9105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649" y="1646057"/>
            <a:ext cx="5292453" cy="458762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5E93B15-464E-89B1-DCE1-5EE302E0A9D7}"/>
              </a:ext>
            </a:extLst>
          </p:cNvPr>
          <p:cNvSpPr txBox="1">
            <a:spLocks/>
          </p:cNvSpPr>
          <p:nvPr/>
        </p:nvSpPr>
        <p:spPr>
          <a:xfrm>
            <a:off x="4081797" y="133393"/>
            <a:ext cx="5292453" cy="995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    Diagnóstico da Disposição Final</a:t>
            </a:r>
          </a:p>
          <a:p>
            <a:r>
              <a:rPr lang="pt-BR" sz="22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        </a:t>
            </a:r>
            <a:endParaRPr lang="pt-BR" sz="22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0FD6E16-CF96-3CF5-B603-61D424C2F32B}"/>
              </a:ext>
            </a:extLst>
          </p:cNvPr>
          <p:cNvSpPr txBox="1"/>
          <p:nvPr/>
        </p:nvSpPr>
        <p:spPr>
          <a:xfrm>
            <a:off x="6619648" y="6226774"/>
            <a:ext cx="5292454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pt-BR" sz="1700" b="1" dirty="0">
                <a:solidFill>
                  <a:srgbClr val="000000"/>
                </a:solidFill>
                <a:latin typeface="Calibri (Corpo)"/>
              </a:rPr>
              <a:t>51% dos municípios com disposição adequada </a:t>
            </a:r>
            <a:endParaRPr lang="pt-BR" sz="1700" b="1" i="0" dirty="0">
              <a:solidFill>
                <a:srgbClr val="000000"/>
              </a:solidFill>
              <a:effectLst/>
              <a:latin typeface="Calibri (Corpo)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42CC01-270B-84C9-5A0D-1691A1F0DB0A}"/>
              </a:ext>
            </a:extLst>
          </p:cNvPr>
          <p:cNvSpPr txBox="1">
            <a:spLocks/>
          </p:cNvSpPr>
          <p:nvPr/>
        </p:nvSpPr>
        <p:spPr>
          <a:xfrm>
            <a:off x="6760367" y="866522"/>
            <a:ext cx="5292453" cy="995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b="1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    </a:t>
            </a:r>
          </a:p>
          <a:p>
            <a:r>
              <a:rPr lang="pt-BR" sz="2200" b="1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        SINISA 2024 – Ano de Ref. 2023</a:t>
            </a:r>
            <a:endParaRPr lang="pt-BR" sz="2200" b="1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01F3670-A22E-8A8B-DAF0-2A683A12BE84}"/>
              </a:ext>
            </a:extLst>
          </p:cNvPr>
          <p:cNvSpPr txBox="1">
            <a:spLocks/>
          </p:cNvSpPr>
          <p:nvPr/>
        </p:nvSpPr>
        <p:spPr>
          <a:xfrm>
            <a:off x="1065371" y="793062"/>
            <a:ext cx="5292453" cy="995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b="1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    </a:t>
            </a:r>
          </a:p>
          <a:p>
            <a:r>
              <a:rPr lang="pt-BR" sz="2200" b="1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        SNIS 2016 – Ano de Ref. 2015</a:t>
            </a:r>
            <a:endParaRPr lang="pt-BR" sz="2200" b="1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C2492A4-AF48-EC79-FC22-4EA451D22B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0"/>
          <a:stretch>
            <a:fillRect/>
          </a:stretch>
        </p:blipFill>
        <p:spPr>
          <a:xfrm>
            <a:off x="510956" y="1656689"/>
            <a:ext cx="5585044" cy="4587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Subtítulo 2">
            <a:extLst>
              <a:ext uri="{FF2B5EF4-FFF2-40B4-BE49-F238E27FC236}">
                <a16:creationId xmlns:a16="http://schemas.microsoft.com/office/drawing/2014/main" id="{4F5001C8-BF0C-D220-AC2C-D26000CB4EFA}"/>
              </a:ext>
            </a:extLst>
          </p:cNvPr>
          <p:cNvSpPr txBox="1">
            <a:spLocks/>
          </p:cNvSpPr>
          <p:nvPr/>
        </p:nvSpPr>
        <p:spPr bwMode="auto">
          <a:xfrm>
            <a:off x="633320" y="4650710"/>
            <a:ext cx="2577718" cy="2878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  <a:defRPr/>
            </a:pPr>
            <a:r>
              <a:rPr lang="pt-BR" sz="1200" b="1" dirty="0">
                <a:solidFill>
                  <a:srgbClr val="262626"/>
                </a:solidFill>
                <a:latin typeface="Arial Narrow" panose="020B0606020202030204" pitchFamily="34" charset="0"/>
                <a:cs typeface="Tahoma" pitchFamily="34" charset="0"/>
              </a:rPr>
              <a:t>Disposição final por município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4EC61D11-3EB1-1518-5C69-926CC5C4F6E7}"/>
              </a:ext>
            </a:extLst>
          </p:cNvPr>
          <p:cNvSpPr txBox="1">
            <a:spLocks/>
          </p:cNvSpPr>
          <p:nvPr/>
        </p:nvSpPr>
        <p:spPr bwMode="auto">
          <a:xfrm>
            <a:off x="957356" y="5712653"/>
            <a:ext cx="1080120" cy="3240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  <a:defRPr/>
            </a:pPr>
            <a:r>
              <a:rPr lang="pt-BR" sz="1400" dirty="0">
                <a:solidFill>
                  <a:srgbClr val="262626"/>
                </a:solidFill>
                <a:latin typeface="Arial Narrow" panose="020B0606020202030204" pitchFamily="34" charset="0"/>
                <a:cs typeface="Tahoma" pitchFamily="34" charset="0"/>
              </a:rPr>
              <a:t>Lixão (2.509)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769F3941-8BB7-C240-C8BF-3A51F5078196}"/>
              </a:ext>
            </a:extLst>
          </p:cNvPr>
          <p:cNvSpPr txBox="1">
            <a:spLocks/>
          </p:cNvSpPr>
          <p:nvPr/>
        </p:nvSpPr>
        <p:spPr bwMode="auto">
          <a:xfrm>
            <a:off x="957355" y="5061130"/>
            <a:ext cx="2732147" cy="3783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  <a:defRPr/>
            </a:pPr>
            <a:r>
              <a:rPr lang="pt-BR" sz="1400" dirty="0">
                <a:solidFill>
                  <a:srgbClr val="262626"/>
                </a:solidFill>
                <a:latin typeface="Arial Narrow" panose="020B0606020202030204" pitchFamily="34" charset="0"/>
                <a:cs typeface="Tahoma" pitchFamily="34" charset="0"/>
              </a:rPr>
              <a:t>Aterro Sanitário (2.182)</a:t>
            </a:r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5A72217C-7ABD-624E-162B-66B4C410CEE1}"/>
              </a:ext>
            </a:extLst>
          </p:cNvPr>
          <p:cNvSpPr txBox="1">
            <a:spLocks/>
          </p:cNvSpPr>
          <p:nvPr/>
        </p:nvSpPr>
        <p:spPr bwMode="auto">
          <a:xfrm>
            <a:off x="957355" y="5349679"/>
            <a:ext cx="2290161" cy="4237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  <a:defRPr/>
            </a:pPr>
            <a:r>
              <a:rPr lang="pt-BR" sz="1400" dirty="0">
                <a:solidFill>
                  <a:srgbClr val="262626"/>
                </a:solidFill>
                <a:latin typeface="Arial Narrow" panose="020B0606020202030204" pitchFamily="34" charset="0"/>
                <a:cs typeface="Tahoma" pitchFamily="34" charset="0"/>
              </a:rPr>
              <a:t>Aterro Controlado (875)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02D547F-7E22-BCC4-3EA6-227E386752E8}"/>
              </a:ext>
            </a:extLst>
          </p:cNvPr>
          <p:cNvSpPr/>
          <p:nvPr/>
        </p:nvSpPr>
        <p:spPr>
          <a:xfrm>
            <a:off x="687560" y="5773431"/>
            <a:ext cx="288032" cy="202479"/>
          </a:xfrm>
          <a:prstGeom prst="rect">
            <a:avLst/>
          </a:prstGeom>
          <a:solidFill>
            <a:srgbClr val="FF000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946BD1B-3306-CEA7-2EAD-7D62A9CD6C30}"/>
              </a:ext>
            </a:extLst>
          </p:cNvPr>
          <p:cNvSpPr/>
          <p:nvPr/>
        </p:nvSpPr>
        <p:spPr>
          <a:xfrm>
            <a:off x="677708" y="5092762"/>
            <a:ext cx="288032" cy="202479"/>
          </a:xfrm>
          <a:prstGeom prst="rect">
            <a:avLst/>
          </a:prstGeom>
          <a:solidFill>
            <a:srgbClr val="2CB22C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320AF1C-1C80-FE9A-03D5-F3E6EDE551D1}"/>
              </a:ext>
            </a:extLst>
          </p:cNvPr>
          <p:cNvSpPr/>
          <p:nvPr/>
        </p:nvSpPr>
        <p:spPr>
          <a:xfrm>
            <a:off x="677708" y="5428869"/>
            <a:ext cx="288032" cy="202479"/>
          </a:xfrm>
          <a:prstGeom prst="rect">
            <a:avLst/>
          </a:prstGeom>
          <a:solidFill>
            <a:srgbClr val="FFFF0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310AB10-5A83-733D-FA9B-C1B7B78D5649}"/>
              </a:ext>
            </a:extLst>
          </p:cNvPr>
          <p:cNvSpPr txBox="1"/>
          <p:nvPr/>
        </p:nvSpPr>
        <p:spPr>
          <a:xfrm>
            <a:off x="510955" y="6244314"/>
            <a:ext cx="5585044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pt-BR" sz="1700" b="1" dirty="0">
                <a:solidFill>
                  <a:srgbClr val="000000"/>
                </a:solidFill>
                <a:latin typeface="Calibri (Corpo)"/>
              </a:rPr>
              <a:t>39 % dos municípios com disposição adequada </a:t>
            </a:r>
            <a:endParaRPr lang="pt-BR" sz="1700" b="1" i="0" dirty="0">
              <a:solidFill>
                <a:srgbClr val="000000"/>
              </a:solidFill>
              <a:effectLst/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1595124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599A5-529E-AE40-CEE8-38A96EF58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B3728-CB8E-A53C-73E0-D7AA498EEF43}"/>
              </a:ext>
            </a:extLst>
          </p:cNvPr>
          <p:cNvSpPr txBox="1">
            <a:spLocks/>
          </p:cNvSpPr>
          <p:nvPr/>
        </p:nvSpPr>
        <p:spPr>
          <a:xfrm>
            <a:off x="1089744" y="559425"/>
            <a:ext cx="7616720" cy="5557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Aplicabilidade da Cobrança (divisibilidade)</a:t>
            </a:r>
            <a:endParaRPr lang="pt-BR" sz="32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5922F17-1731-A5ED-697E-E2842053CB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75" b="42234"/>
          <a:stretch/>
        </p:blipFill>
        <p:spPr>
          <a:xfrm>
            <a:off x="343523" y="2871904"/>
            <a:ext cx="4554581" cy="111419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28EB916-CB25-6CA1-4F08-1F9A364AF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612" y="2223298"/>
            <a:ext cx="6363751" cy="1936794"/>
          </a:xfrm>
          <a:prstGeom prst="rect">
            <a:avLst/>
          </a:prstGeom>
        </p:spPr>
      </p:pic>
      <p:pic>
        <p:nvPicPr>
          <p:cNvPr id="6" name="Picture 2" descr="Limpeza Urbana: você sabe qual é a sua importância? - TNA Plast">
            <a:extLst>
              <a:ext uri="{FF2B5EF4-FFF2-40B4-BE49-F238E27FC236}">
                <a16:creationId xmlns:a16="http://schemas.microsoft.com/office/drawing/2014/main" id="{AC157899-3364-7665-0CF0-69E181C18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84" y="4410848"/>
            <a:ext cx="4267795" cy="21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36AEE97-0FF2-3AE9-7766-A3FCAA9B4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609"/>
          <a:stretch/>
        </p:blipFill>
        <p:spPr>
          <a:xfrm>
            <a:off x="240339" y="4906499"/>
            <a:ext cx="4554581" cy="111419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B8480DC-E751-2297-487A-2C6C4813F502}"/>
              </a:ext>
            </a:extLst>
          </p:cNvPr>
          <p:cNvSpPr txBox="1"/>
          <p:nvPr/>
        </p:nvSpPr>
        <p:spPr>
          <a:xfrm>
            <a:off x="1143626" y="1628616"/>
            <a:ext cx="7172786" cy="13791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8159" tIns="25400" rIns="142240" bIns="2540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pt-BR" sz="2000" b="1" kern="1200" dirty="0"/>
              <a:t>Súmula Vinculante STF nº 19/2009 </a:t>
            </a:r>
            <a:endParaRPr lang="en-US" sz="2000" b="1" kern="1200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000" b="1" kern="1200" dirty="0" err="1"/>
              <a:t>Resolução</a:t>
            </a:r>
            <a:r>
              <a:rPr lang="en-US" sz="2000" b="1" kern="1200" dirty="0"/>
              <a:t> </a:t>
            </a:r>
            <a:r>
              <a:rPr lang="en-US" sz="2000" b="1" dirty="0"/>
              <a:t>nº 79 </a:t>
            </a:r>
            <a:r>
              <a:rPr lang="en-US" sz="2000" b="1" kern="1200" dirty="0"/>
              <a:t>ANA (NR 1/2021)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49250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F43A2-CDA2-EC20-73B7-6349D7603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8C154-10CC-86B7-5756-CBF066BC5016}"/>
              </a:ext>
            </a:extLst>
          </p:cNvPr>
          <p:cNvSpPr txBox="1">
            <a:spLocks/>
          </p:cNvSpPr>
          <p:nvPr/>
        </p:nvSpPr>
        <p:spPr>
          <a:xfrm>
            <a:off x="1110297" y="202941"/>
            <a:ext cx="6891683" cy="5557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Cofaturamento e Proxy de água</a:t>
            </a:r>
            <a:endParaRPr lang="pt-BR" sz="32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pic>
        <p:nvPicPr>
          <p:cNvPr id="10" name="Picture 2" descr="Vetores de Caminhao Coleta Lixo - Baixe vetores grátis de alta qualidade do  Freepik | Freepik">
            <a:extLst>
              <a:ext uri="{FF2B5EF4-FFF2-40B4-BE49-F238E27FC236}">
                <a16:creationId xmlns:a16="http://schemas.microsoft.com/office/drawing/2014/main" id="{5467BFE1-B426-696E-AADD-22FB664B0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59" y="3490995"/>
            <a:ext cx="31051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4C4B39A-1BB2-9F68-E398-AC549584981C}"/>
              </a:ext>
            </a:extLst>
          </p:cNvPr>
          <p:cNvSpPr txBox="1"/>
          <p:nvPr/>
        </p:nvSpPr>
        <p:spPr>
          <a:xfrm>
            <a:off x="7740293" y="2335761"/>
            <a:ext cx="35992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Impossibilidade da interrupção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atividade essencial de coleta                (impeditivo sanitário)</a:t>
            </a:r>
            <a:endParaRPr lang="en-US" sz="1800" kern="1200" dirty="0"/>
          </a:p>
          <a:p>
            <a:endParaRPr lang="pt-BR" b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7B8DEF4-BB8E-F055-D6F5-2FBB5A09E8EB}"/>
              </a:ext>
            </a:extLst>
          </p:cNvPr>
          <p:cNvSpPr/>
          <p:nvPr/>
        </p:nvSpPr>
        <p:spPr>
          <a:xfrm>
            <a:off x="1430267" y="619103"/>
            <a:ext cx="467352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Eficiência, Justiça e Equidade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BB270F6D-7CA0-876F-EDE8-2FB83C4C563F}"/>
              </a:ext>
            </a:extLst>
          </p:cNvPr>
          <p:cNvGrpSpPr/>
          <p:nvPr/>
        </p:nvGrpSpPr>
        <p:grpSpPr>
          <a:xfrm>
            <a:off x="1347280" y="3223113"/>
            <a:ext cx="4783602" cy="464079"/>
            <a:chOff x="0" y="606248"/>
            <a:chExt cx="6871161" cy="1216800"/>
          </a:xfr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82D02EC9-9E39-8D77-F2BD-21C7E6F05A4E}"/>
                </a:ext>
              </a:extLst>
            </p:cNvPr>
            <p:cNvSpPr/>
            <p:nvPr/>
          </p:nvSpPr>
          <p:spPr>
            <a:xfrm>
              <a:off x="0" y="606248"/>
              <a:ext cx="6871160" cy="1216800"/>
            </a:xfrm>
            <a:prstGeom prst="roundRect">
              <a:avLst/>
            </a:prstGeom>
            <a:grpFill/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Retângulo: Cantos Arredondados 4">
              <a:extLst>
                <a:ext uri="{FF2B5EF4-FFF2-40B4-BE49-F238E27FC236}">
                  <a16:creationId xmlns:a16="http://schemas.microsoft.com/office/drawing/2014/main" id="{FFE69ADB-64B9-5B60-DE46-62910362FAD5}"/>
                </a:ext>
              </a:extLst>
            </p:cNvPr>
            <p:cNvSpPr txBox="1"/>
            <p:nvPr/>
          </p:nvSpPr>
          <p:spPr>
            <a:xfrm>
              <a:off x="59401" y="665647"/>
              <a:ext cx="6811760" cy="109800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Modelo de cofaturamento com a água</a:t>
              </a:r>
              <a:endParaRPr lang="en-US" sz="20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4BCEDCE-BDE2-0F40-AF82-4D999C221AD3}"/>
              </a:ext>
            </a:extLst>
          </p:cNvPr>
          <p:cNvSpPr txBox="1"/>
          <p:nvPr/>
        </p:nvSpPr>
        <p:spPr>
          <a:xfrm>
            <a:off x="1127672" y="3816924"/>
            <a:ext cx="4524983" cy="10632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8159" tIns="25400" rIns="142240" bIns="2540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pt-BR" sz="2000" kern="1200" dirty="0"/>
              <a:t>Boleto e código de barras único</a:t>
            </a:r>
            <a:endParaRPr lang="en-US" sz="2000" kern="1200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pt-BR" sz="2000" kern="1200" dirty="0"/>
              <a:t>Redução da Inadimplência </a:t>
            </a:r>
            <a:endParaRPr lang="pt-BR" sz="2000" b="1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pt-BR" sz="2000" kern="1200" baseline="0" dirty="0"/>
              <a:t>Cadastro de melhor qualidade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24AAD95F-A5FB-A3C3-D638-4FA828047936}"/>
              </a:ext>
            </a:extLst>
          </p:cNvPr>
          <p:cNvGrpSpPr/>
          <p:nvPr/>
        </p:nvGrpSpPr>
        <p:grpSpPr>
          <a:xfrm>
            <a:off x="1346612" y="1587859"/>
            <a:ext cx="4783602" cy="464079"/>
            <a:chOff x="0" y="606248"/>
            <a:chExt cx="6871161" cy="1216800"/>
          </a:xfr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E1E6BBDD-FB6A-A39D-91A8-DE9CCBFBDB99}"/>
                </a:ext>
              </a:extLst>
            </p:cNvPr>
            <p:cNvSpPr/>
            <p:nvPr/>
          </p:nvSpPr>
          <p:spPr>
            <a:xfrm>
              <a:off x="0" y="606248"/>
              <a:ext cx="6871160" cy="1216800"/>
            </a:xfrm>
            <a:prstGeom prst="roundRect">
              <a:avLst/>
            </a:prstGeom>
            <a:grpFill/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3" name="Retângulo: Cantos Arredondados 4">
              <a:extLst>
                <a:ext uri="{FF2B5EF4-FFF2-40B4-BE49-F238E27FC236}">
                  <a16:creationId xmlns:a16="http://schemas.microsoft.com/office/drawing/2014/main" id="{F1267C8C-ABD1-7284-13C4-8EEFE5215F76}"/>
                </a:ext>
              </a:extLst>
            </p:cNvPr>
            <p:cNvSpPr txBox="1"/>
            <p:nvPr/>
          </p:nvSpPr>
          <p:spPr>
            <a:xfrm>
              <a:off x="59401" y="665647"/>
              <a:ext cx="6811760" cy="109800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Fundamentação jurídica</a:t>
              </a:r>
              <a:endParaRPr lang="en-US" sz="20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8630481-0009-7E51-1434-72671A8D567A}"/>
              </a:ext>
            </a:extLst>
          </p:cNvPr>
          <p:cNvSpPr txBox="1"/>
          <p:nvPr/>
        </p:nvSpPr>
        <p:spPr>
          <a:xfrm>
            <a:off x="1116371" y="2181671"/>
            <a:ext cx="4199241" cy="7853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8159" tIns="25400" rIns="142240" bIns="2540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pt-BR" sz="2000" kern="1200" dirty="0"/>
              <a:t>Art</a:t>
            </a:r>
            <a:r>
              <a:rPr lang="pt-BR" sz="2000" dirty="0"/>
              <a:t>. 35 da Lei 11.445/2007</a:t>
            </a:r>
            <a:endParaRPr lang="en-US" sz="2000" kern="1200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pt-BR" sz="2000" kern="1200" dirty="0"/>
              <a:t>Resolução nº 79 da ANA </a:t>
            </a:r>
            <a:endParaRPr lang="pt-BR" sz="2000" b="1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pt-BR" sz="2000" kern="1200" baseline="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7F36C9EE-6E94-6D80-2FE9-68892E69A61B}"/>
              </a:ext>
            </a:extLst>
          </p:cNvPr>
          <p:cNvGrpSpPr/>
          <p:nvPr/>
        </p:nvGrpSpPr>
        <p:grpSpPr>
          <a:xfrm>
            <a:off x="1330454" y="5131124"/>
            <a:ext cx="4783602" cy="464079"/>
            <a:chOff x="0" y="606248"/>
            <a:chExt cx="6871161" cy="1216800"/>
          </a:xfr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20A0B201-4CB7-9785-BCD1-41F3F7A11B95}"/>
                </a:ext>
              </a:extLst>
            </p:cNvPr>
            <p:cNvSpPr/>
            <p:nvPr/>
          </p:nvSpPr>
          <p:spPr>
            <a:xfrm>
              <a:off x="0" y="606248"/>
              <a:ext cx="6871160" cy="1216800"/>
            </a:xfrm>
            <a:prstGeom prst="roundRect">
              <a:avLst/>
            </a:prstGeom>
            <a:grpFill/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7" name="Retângulo: Cantos Arredondados 4">
              <a:extLst>
                <a:ext uri="{FF2B5EF4-FFF2-40B4-BE49-F238E27FC236}">
                  <a16:creationId xmlns:a16="http://schemas.microsoft.com/office/drawing/2014/main" id="{F9A1AFBB-A41E-E7BB-7C68-726A38E2E13F}"/>
                </a:ext>
              </a:extLst>
            </p:cNvPr>
            <p:cNvSpPr txBox="1"/>
            <p:nvPr/>
          </p:nvSpPr>
          <p:spPr>
            <a:xfrm>
              <a:off x="59401" y="665647"/>
              <a:ext cx="6811760" cy="109800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Uso da proxy com a água</a:t>
              </a:r>
              <a:endParaRPr lang="en-US" sz="20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EFCCCBB-B63B-8E50-47B5-A98508995863}"/>
              </a:ext>
            </a:extLst>
          </p:cNvPr>
          <p:cNvSpPr txBox="1"/>
          <p:nvPr/>
        </p:nvSpPr>
        <p:spPr>
          <a:xfrm>
            <a:off x="1100213" y="5724935"/>
            <a:ext cx="5215527" cy="10694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8159" tIns="25400" rIns="142240" bIns="2540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pt-BR" sz="2000" dirty="0"/>
              <a:t>Relação com a geração de resíduo domiciliar</a:t>
            </a:r>
            <a:endParaRPr lang="en-US" sz="2000" kern="1200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pt-BR" sz="2000" kern="1200" dirty="0"/>
              <a:t>Estímulo a redução da produção de resíduo</a:t>
            </a:r>
            <a:endParaRPr lang="pt-BR" sz="2000" b="1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pt-BR" sz="2000" kern="1200" baseline="0" dirty="0"/>
              <a:t>Parâmetro mais justo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2132539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B8F68-BCDC-6351-B7FA-92547CF2C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16187-9050-0A38-285D-9BD22227F9C3}"/>
              </a:ext>
            </a:extLst>
          </p:cNvPr>
          <p:cNvSpPr txBox="1">
            <a:spLocks/>
          </p:cNvSpPr>
          <p:nvPr/>
        </p:nvSpPr>
        <p:spPr>
          <a:xfrm>
            <a:off x="1318119" y="292624"/>
            <a:ext cx="6891683" cy="55576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Aspectos da Implementação da Cobrança</a:t>
            </a:r>
            <a:endParaRPr lang="pt-BR" sz="32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0270D7-1B98-63D8-F795-B22D1C80627E}"/>
              </a:ext>
            </a:extLst>
          </p:cNvPr>
          <p:cNvSpPr txBox="1"/>
          <p:nvPr/>
        </p:nvSpPr>
        <p:spPr>
          <a:xfrm>
            <a:off x="1115788" y="1400143"/>
            <a:ext cx="10564372" cy="47097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8159" tIns="25400" rIns="142240" bIns="254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2400" b="1" dirty="0" err="1"/>
              <a:t>Desafios</a:t>
            </a:r>
            <a:r>
              <a:rPr lang="en-US" sz="2400" b="1" dirty="0"/>
              <a:t> </a:t>
            </a:r>
            <a:r>
              <a:rPr lang="en-US" sz="2400" b="1" dirty="0" err="1"/>
              <a:t>enfrentados</a:t>
            </a:r>
            <a:r>
              <a:rPr lang="en-US" sz="2400" b="1" dirty="0"/>
              <a:t> </a:t>
            </a:r>
            <a:r>
              <a:rPr lang="en-US" sz="2400" b="1" dirty="0" err="1"/>
              <a:t>nas</a:t>
            </a:r>
            <a:r>
              <a:rPr lang="en-US" sz="2400" b="1" dirty="0"/>
              <a:t> </a:t>
            </a:r>
            <a:r>
              <a:rPr lang="en-US" sz="2400" b="1" dirty="0" err="1"/>
              <a:t>estruturações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curso</a:t>
            </a:r>
            <a:r>
              <a:rPr lang="en-US" sz="2400" b="1" dirty="0"/>
              <a:t>: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b="1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24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AAA658-4BF3-0F93-6BCC-389EC3F41EED}"/>
              </a:ext>
            </a:extLst>
          </p:cNvPr>
          <p:cNvSpPr txBox="1"/>
          <p:nvPr/>
        </p:nvSpPr>
        <p:spPr>
          <a:xfrm>
            <a:off x="813814" y="1961377"/>
            <a:ext cx="10159711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b="1" dirty="0">
                <a:latin typeface="Lato-Regular"/>
              </a:rPr>
              <a:t>Necessidade de aprovações legislativas: </a:t>
            </a:r>
            <a:r>
              <a:rPr lang="pt-BR" dirty="0">
                <a:latin typeface="Lato-Regular"/>
              </a:rPr>
              <a:t>baixo engajamento e comprometimento político</a:t>
            </a:r>
            <a:endParaRPr lang="pt-BR" b="1" dirty="0">
              <a:latin typeface="Lato-Regular"/>
            </a:endParaRPr>
          </a:p>
          <a:p>
            <a:pPr marL="1200150" lvl="2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Lato-Regular"/>
              </a:rPr>
              <a:t>Autorizar a gestão associada pelo consórcio</a:t>
            </a:r>
          </a:p>
          <a:p>
            <a:pPr marL="1200150" lvl="2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Lato-Regular"/>
              </a:rPr>
              <a:t>Autorizar a delegação do serviço</a:t>
            </a:r>
          </a:p>
          <a:p>
            <a:pPr marL="1200150" lvl="2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Lato-Regular"/>
              </a:rPr>
              <a:t>Implantar a cobrança de tarifas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9CE3B9A-2735-1414-6E2B-42D590650D4B}"/>
              </a:ext>
            </a:extLst>
          </p:cNvPr>
          <p:cNvSpPr txBox="1"/>
          <p:nvPr/>
        </p:nvSpPr>
        <p:spPr>
          <a:xfrm>
            <a:off x="813814" y="4247245"/>
            <a:ext cx="10564372" cy="14695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8159" tIns="25400" rIns="142240" bIns="25400" numCol="1" spcCol="1270" anchor="t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/>
              <a:t>Obs.: </a:t>
            </a:r>
            <a:r>
              <a:rPr lang="en-US" sz="2400" dirty="0"/>
              <a:t>a </a:t>
            </a:r>
            <a:r>
              <a:rPr lang="en-US" sz="2400" dirty="0" err="1"/>
              <a:t>habilitação</a:t>
            </a:r>
            <a:r>
              <a:rPr lang="en-US" sz="2400" dirty="0"/>
              <a:t> no </a:t>
            </a:r>
            <a:r>
              <a:rPr lang="en-US" sz="2400" dirty="0" err="1"/>
              <a:t>edital</a:t>
            </a:r>
            <a:r>
              <a:rPr lang="en-US" sz="2400" dirty="0"/>
              <a:t> de </a:t>
            </a:r>
            <a:r>
              <a:rPr lang="en-US" sz="2400" dirty="0" err="1"/>
              <a:t>chamamento</a:t>
            </a:r>
            <a:r>
              <a:rPr lang="en-US" sz="2400" dirty="0"/>
              <a:t> </a:t>
            </a:r>
            <a:r>
              <a:rPr lang="en-US" sz="2400" dirty="0" err="1"/>
              <a:t>público</a:t>
            </a:r>
            <a:r>
              <a:rPr lang="en-US" sz="2400" dirty="0"/>
              <a:t> de 2022 </a:t>
            </a:r>
            <a:r>
              <a:rPr lang="en-US" sz="2400" dirty="0" err="1"/>
              <a:t>exige</a:t>
            </a:r>
            <a:r>
              <a:rPr lang="en-US" sz="2400" dirty="0"/>
              <a:t> dos </a:t>
            </a:r>
            <a:r>
              <a:rPr lang="en-US" sz="2400" dirty="0" err="1"/>
              <a:t>gestores</a:t>
            </a:r>
            <a:r>
              <a:rPr lang="en-US" sz="2400" dirty="0"/>
              <a:t> </a:t>
            </a:r>
            <a:r>
              <a:rPr lang="en-US" sz="2400" dirty="0" err="1"/>
              <a:t>municipais</a:t>
            </a:r>
            <a:r>
              <a:rPr lang="en-US" sz="2400" dirty="0"/>
              <a:t> o </a:t>
            </a:r>
            <a:r>
              <a:rPr lang="en-US" sz="2400" dirty="0" err="1"/>
              <a:t>compromisso</a:t>
            </a:r>
            <a:r>
              <a:rPr lang="en-US" sz="2400" dirty="0"/>
              <a:t> de </a:t>
            </a:r>
            <a:r>
              <a:rPr lang="en-US" sz="2400" dirty="0" err="1"/>
              <a:t>implantar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ajustar</a:t>
            </a:r>
            <a:r>
              <a:rPr lang="en-US" sz="2400" dirty="0"/>
              <a:t> a </a:t>
            </a:r>
            <a:r>
              <a:rPr lang="en-US" sz="2400" dirty="0" err="1"/>
              <a:t>cobrança</a:t>
            </a:r>
            <a:r>
              <a:rPr lang="en-US" sz="2400" dirty="0"/>
              <a:t>.</a:t>
            </a:r>
            <a:r>
              <a:rPr lang="en-US" sz="2400" b="1" dirty="0"/>
              <a:t> </a:t>
            </a:r>
            <a:r>
              <a:rPr lang="en-US" sz="2400" b="1" dirty="0" err="1"/>
              <a:t>Não</a:t>
            </a:r>
            <a:r>
              <a:rPr lang="en-US" sz="2400" b="1" dirty="0"/>
              <a:t> resolve!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2989344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6B631-6F9D-27F3-E001-3862D109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27106-C7AB-9F86-6B6A-366AF68CEC8A}"/>
              </a:ext>
            </a:extLst>
          </p:cNvPr>
          <p:cNvSpPr txBox="1">
            <a:spLocks/>
          </p:cNvSpPr>
          <p:nvPr/>
        </p:nvSpPr>
        <p:spPr>
          <a:xfrm>
            <a:off x="1318119" y="292624"/>
            <a:ext cx="6891683" cy="55576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Aspectos da Implementação da Cobrança</a:t>
            </a:r>
            <a:endParaRPr lang="pt-BR" sz="32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831490-82DB-EDBC-758E-0C4F6940B1C0}"/>
              </a:ext>
            </a:extLst>
          </p:cNvPr>
          <p:cNvSpPr txBox="1"/>
          <p:nvPr/>
        </p:nvSpPr>
        <p:spPr>
          <a:xfrm>
            <a:off x="1115788" y="1400143"/>
            <a:ext cx="10564372" cy="47097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8159" tIns="25400" rIns="142240" bIns="254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2400" b="1" dirty="0" err="1"/>
              <a:t>Desafios</a:t>
            </a:r>
            <a:r>
              <a:rPr lang="en-US" sz="2400" b="1" dirty="0"/>
              <a:t> </a:t>
            </a:r>
            <a:r>
              <a:rPr lang="en-US" sz="2400" b="1" dirty="0" err="1"/>
              <a:t>enfrentados</a:t>
            </a:r>
            <a:r>
              <a:rPr lang="en-US" sz="2400" b="1" dirty="0"/>
              <a:t> </a:t>
            </a:r>
            <a:r>
              <a:rPr lang="en-US" sz="2400" b="1" dirty="0" err="1"/>
              <a:t>nas</a:t>
            </a:r>
            <a:r>
              <a:rPr lang="en-US" sz="2400" b="1" dirty="0"/>
              <a:t> </a:t>
            </a:r>
            <a:r>
              <a:rPr lang="en-US" sz="2400" b="1" dirty="0" err="1"/>
              <a:t>estruturações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curso</a:t>
            </a:r>
            <a:r>
              <a:rPr lang="en-US" sz="2400" b="1" dirty="0"/>
              <a:t>: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b="1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24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40E28AE-C453-B17C-0413-C04A7F376A91}"/>
              </a:ext>
            </a:extLst>
          </p:cNvPr>
          <p:cNvSpPr txBox="1"/>
          <p:nvPr/>
        </p:nvSpPr>
        <p:spPr>
          <a:xfrm>
            <a:off x="1286946" y="2138018"/>
            <a:ext cx="10159711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1800" b="1" dirty="0">
                <a:latin typeface="Lato-Regular"/>
              </a:rPr>
              <a:t>Cofaturamento: </a:t>
            </a:r>
            <a:r>
              <a:rPr lang="pt-BR" sz="1800" dirty="0">
                <a:latin typeface="Lato-Regular"/>
              </a:rPr>
              <a:t>in</a:t>
            </a:r>
            <a:r>
              <a:rPr lang="pt-BR" dirty="0">
                <a:latin typeface="Lato-Regular"/>
              </a:rPr>
              <a:t>disponibilidade </a:t>
            </a:r>
            <a:r>
              <a:rPr lang="pt-BR" sz="1800" dirty="0">
                <a:latin typeface="Lato-Regular"/>
              </a:rPr>
              <a:t>da maioria dos prestadores de água e esgoto</a:t>
            </a:r>
          </a:p>
          <a:p>
            <a:pPr marL="742950" lvl="1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Lato-Regular"/>
              </a:rPr>
              <a:t>Receio com relação ao aumento da inadimplência  (mecanismo contratual para mitigação deste risco)</a:t>
            </a:r>
          </a:p>
          <a:p>
            <a:pPr marL="742950" lvl="1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Lato-Regular"/>
              </a:rPr>
              <a:t>Não compartilhamento de valores </a:t>
            </a:r>
          </a:p>
          <a:p>
            <a:pPr marL="742950" lvl="1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Lato-Regular"/>
              </a:rPr>
              <a:t>Correção ou reajuste anual do valor do cofaturamento </a:t>
            </a:r>
          </a:p>
          <a:p>
            <a:pPr marL="742950" lvl="1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Lato-Regular"/>
              </a:rPr>
              <a:t>Importância dos reguladores</a:t>
            </a:r>
          </a:p>
          <a:p>
            <a:pPr marL="742950" lvl="1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pt-BR" b="1" dirty="0">
              <a:latin typeface="Lato-Regular"/>
            </a:endParaRPr>
          </a:p>
          <a:p>
            <a:pPr marL="742950" lvl="1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b="1" dirty="0">
                <a:latin typeface="Lato-Regular"/>
              </a:rPr>
              <a:t>Boas referências em cofaturamento:</a:t>
            </a:r>
            <a:r>
              <a:rPr lang="pt-BR" dirty="0">
                <a:latin typeface="Lato-Regular"/>
              </a:rPr>
              <a:t> Sanepar e autarquias MG e SP.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pt-BR" sz="1800" dirty="0">
              <a:solidFill>
                <a:srgbClr val="252729"/>
              </a:solidFill>
              <a:latin typeface="Lato-Regular"/>
            </a:endParaRP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pt-BR" dirty="0">
              <a:solidFill>
                <a:srgbClr val="252729"/>
              </a:solidFill>
              <a:latin typeface="Lato-Regular"/>
            </a:endParaRP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pt-BR" sz="1800" dirty="0">
              <a:solidFill>
                <a:srgbClr val="252729"/>
              </a:solidFill>
              <a:latin typeface="Lat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05687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3DD63-46A9-C1E9-9CBE-50C51F664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A2058-2A60-F602-D7F4-6715F81C1E67}"/>
              </a:ext>
            </a:extLst>
          </p:cNvPr>
          <p:cNvSpPr txBox="1">
            <a:spLocks/>
          </p:cNvSpPr>
          <p:nvPr/>
        </p:nvSpPr>
        <p:spPr>
          <a:xfrm>
            <a:off x="1318119" y="292624"/>
            <a:ext cx="6891683" cy="55576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Aspectos da Implementação da Cobrança</a:t>
            </a:r>
            <a:endParaRPr lang="pt-BR" sz="32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3496B0C-8206-31AA-14BB-5BF04CD3FCA1}"/>
              </a:ext>
            </a:extLst>
          </p:cNvPr>
          <p:cNvSpPr txBox="1"/>
          <p:nvPr/>
        </p:nvSpPr>
        <p:spPr>
          <a:xfrm>
            <a:off x="1000711" y="1439339"/>
            <a:ext cx="10564372" cy="47097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8159" tIns="25400" rIns="142240" bIns="25400" numCol="1" spcCol="1270" anchor="t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/>
              <a:t>Superação</a:t>
            </a:r>
            <a:r>
              <a:rPr lang="en-US" sz="2400" dirty="0"/>
              <a:t> dos </a:t>
            </a:r>
            <a:r>
              <a:rPr lang="en-US" sz="2400" dirty="0" err="1"/>
              <a:t>desafios</a:t>
            </a:r>
            <a:r>
              <a:rPr lang="en-US" sz="2400" dirty="0"/>
              <a:t> </a:t>
            </a:r>
            <a:r>
              <a:rPr lang="en-US" sz="2400" dirty="0" err="1"/>
              <a:t>citados</a:t>
            </a:r>
            <a:r>
              <a:rPr lang="en-US" sz="2400" dirty="0"/>
              <a:t>:</a:t>
            </a:r>
          </a:p>
          <a:p>
            <a:pPr marL="742950" lvl="1" indent="-285750" algn="just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</a:rPr>
              <a:t>Participação</a:t>
            </a:r>
            <a:r>
              <a:rPr lang="en-US" sz="2400" dirty="0">
                <a:solidFill>
                  <a:schemeClr val="tx1"/>
                </a:solidFill>
              </a:rPr>
              <a:t> dos </a:t>
            </a:r>
            <a:r>
              <a:rPr lang="en-US" sz="2400" dirty="0" err="1">
                <a:solidFill>
                  <a:schemeClr val="tx1"/>
                </a:solidFill>
              </a:rPr>
              <a:t>reguladores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solução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cofaturamento</a:t>
            </a:r>
            <a:endParaRPr lang="en-US" sz="2400" dirty="0">
              <a:solidFill>
                <a:schemeClr val="tx1"/>
              </a:solidFill>
            </a:endParaRPr>
          </a:p>
          <a:p>
            <a:pPr marL="742950" lvl="1" indent="-285750" algn="just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</a:rPr>
              <a:t>Importância</a:t>
            </a:r>
            <a:r>
              <a:rPr lang="en-US" sz="2400" dirty="0">
                <a:solidFill>
                  <a:schemeClr val="tx1"/>
                </a:solidFill>
              </a:rPr>
              <a:t> dos </a:t>
            </a:r>
            <a:r>
              <a:rPr lang="en-US" sz="2400" dirty="0" err="1">
                <a:solidFill>
                  <a:schemeClr val="tx1"/>
                </a:solidFill>
              </a:rPr>
              <a:t>órgãos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controle</a:t>
            </a:r>
            <a:r>
              <a:rPr lang="en-US" sz="2400" dirty="0">
                <a:solidFill>
                  <a:schemeClr val="tx1"/>
                </a:solidFill>
              </a:rPr>
              <a:t> (MPs e TCs)</a:t>
            </a:r>
          </a:p>
          <a:p>
            <a:pPr marL="742950" lvl="1" indent="-285750" algn="just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</a:rPr>
              <a:t>Necessidade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estratégia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abrangente</a:t>
            </a:r>
            <a:r>
              <a:rPr lang="en-US" sz="2400" dirty="0">
                <a:solidFill>
                  <a:schemeClr val="tx1"/>
                </a:solidFill>
              </a:rPr>
              <a:t> (extra </a:t>
            </a:r>
            <a:r>
              <a:rPr lang="en-US" sz="2400" dirty="0" err="1">
                <a:solidFill>
                  <a:schemeClr val="tx1"/>
                </a:solidFill>
              </a:rPr>
              <a:t>estruturação</a:t>
            </a:r>
            <a:r>
              <a:rPr lang="en-US" sz="2400" dirty="0">
                <a:solidFill>
                  <a:schemeClr val="tx1"/>
                </a:solidFill>
              </a:rPr>
              <a:t>) para </a:t>
            </a:r>
            <a:r>
              <a:rPr lang="en-US" sz="2400" dirty="0" err="1">
                <a:solidFill>
                  <a:schemeClr val="tx1"/>
                </a:solidFill>
              </a:rPr>
              <a:t>implementar</a:t>
            </a:r>
            <a:r>
              <a:rPr lang="en-US" sz="2400" dirty="0">
                <a:solidFill>
                  <a:schemeClr val="tx1"/>
                </a:solidFill>
              </a:rPr>
              <a:t> a </a:t>
            </a:r>
            <a:r>
              <a:rPr lang="en-US" sz="2400" dirty="0" err="1">
                <a:solidFill>
                  <a:schemeClr val="tx1"/>
                </a:solidFill>
              </a:rPr>
              <a:t>cobrança</a:t>
            </a:r>
            <a:r>
              <a:rPr lang="en-US" sz="2400" dirty="0">
                <a:solidFill>
                  <a:schemeClr val="tx1"/>
                </a:solidFill>
              </a:rPr>
              <a:t> no </a:t>
            </a:r>
            <a:r>
              <a:rPr lang="en-US" sz="2400" dirty="0" err="1">
                <a:solidFill>
                  <a:schemeClr val="tx1"/>
                </a:solidFill>
              </a:rPr>
              <a:t>país</a:t>
            </a:r>
            <a:endParaRPr lang="en-US" sz="2400" dirty="0">
              <a:solidFill>
                <a:schemeClr val="tx1"/>
              </a:solidFill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2400" dirty="0"/>
          </a:p>
          <a:p>
            <a:pPr marL="0" lvl="1" algn="just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/>
              <a:t>A </a:t>
            </a:r>
            <a:r>
              <a:rPr lang="en-US" sz="2400" b="1" dirty="0" err="1"/>
              <a:t>não</a:t>
            </a:r>
            <a:r>
              <a:rPr lang="en-US" sz="2400" b="1" dirty="0"/>
              <a:t> </a:t>
            </a:r>
            <a:r>
              <a:rPr lang="en-US" sz="2400" b="1" dirty="0" err="1"/>
              <a:t>efetivação</a:t>
            </a:r>
            <a:r>
              <a:rPr lang="en-US" sz="2400" b="1" dirty="0"/>
              <a:t> da </a:t>
            </a:r>
            <a:r>
              <a:rPr lang="en-US" sz="2400" b="1" dirty="0" err="1"/>
              <a:t>cobrança</a:t>
            </a:r>
            <a:r>
              <a:rPr lang="en-US" sz="2400" b="1" dirty="0"/>
              <a:t> </a:t>
            </a:r>
            <a:r>
              <a:rPr lang="en-US" sz="2400" b="1" dirty="0" err="1"/>
              <a:t>refletirá</a:t>
            </a:r>
            <a:r>
              <a:rPr lang="en-US" sz="2400" b="1" dirty="0"/>
              <a:t> </a:t>
            </a:r>
            <a:r>
              <a:rPr lang="en-US" sz="2400" b="1" kern="1200" dirty="0" err="1"/>
              <a:t>na</a:t>
            </a:r>
            <a:r>
              <a:rPr lang="en-US" sz="2400" b="1" kern="1200" dirty="0"/>
              <a:t> </a:t>
            </a:r>
            <a:r>
              <a:rPr lang="en-US" sz="2400" b="1" kern="1200" dirty="0" err="1"/>
              <a:t>continuidade</a:t>
            </a:r>
            <a:r>
              <a:rPr lang="en-US" sz="2400" b="1" kern="1200" dirty="0"/>
              <a:t> do </a:t>
            </a:r>
            <a:r>
              <a:rPr lang="en-US" sz="2400" b="1" kern="1200" dirty="0" err="1"/>
              <a:t>baixo</a:t>
            </a:r>
            <a:r>
              <a:rPr lang="en-US" sz="2400" b="1" kern="1200" dirty="0"/>
              <a:t> </a:t>
            </a:r>
            <a:r>
              <a:rPr lang="en-US" sz="2400" b="1" kern="1200" dirty="0" err="1"/>
              <a:t>nível</a:t>
            </a:r>
            <a:r>
              <a:rPr lang="en-US" sz="2400" b="1" kern="1200" dirty="0"/>
              <a:t> de </a:t>
            </a:r>
            <a:r>
              <a:rPr lang="en-US" sz="2400" b="1" kern="1200" dirty="0" err="1"/>
              <a:t>implementação</a:t>
            </a:r>
            <a:r>
              <a:rPr lang="en-US" sz="2400" b="1" kern="1200" dirty="0"/>
              <a:t> da Política Nacional de </a:t>
            </a:r>
            <a:r>
              <a:rPr lang="en-US" sz="2400" b="1" kern="1200" dirty="0" err="1"/>
              <a:t>Resíduos</a:t>
            </a:r>
            <a:r>
              <a:rPr lang="en-US" sz="2400" b="1" kern="1200" dirty="0"/>
              <a:t> </a:t>
            </a:r>
            <a:r>
              <a:rPr lang="en-US" sz="2400" b="1" kern="1200" dirty="0" err="1"/>
              <a:t>Sólidos</a:t>
            </a:r>
            <a:endParaRPr lang="en-US" sz="2400" b="1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24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2122000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BEF80-654F-23E0-B8C3-8A1C2E4BA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2DDC5-3324-211D-DD72-D031D7084AB4}"/>
              </a:ext>
            </a:extLst>
          </p:cNvPr>
          <p:cNvSpPr txBox="1">
            <a:spLocks/>
          </p:cNvSpPr>
          <p:nvPr/>
        </p:nvSpPr>
        <p:spPr>
          <a:xfrm>
            <a:off x="2545279" y="2116079"/>
            <a:ext cx="7281551" cy="29583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0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Desafio da</a:t>
            </a:r>
          </a:p>
          <a:p>
            <a:pPr algn="ctr"/>
            <a:r>
              <a:rPr lang="pt-BR" sz="50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universalização</a:t>
            </a:r>
          </a:p>
        </p:txBody>
      </p:sp>
    </p:spTree>
    <p:extLst>
      <p:ext uri="{BB962C8B-B14F-4D97-AF65-F5344CB8AC3E}">
        <p14:creationId xmlns:p14="http://schemas.microsoft.com/office/powerpoint/2010/main" val="2157242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5BE65-5CF0-1227-C990-CDF737CFE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EF147F0-16D7-8852-A9D8-179BD2DBE05D}"/>
              </a:ext>
            </a:extLst>
          </p:cNvPr>
          <p:cNvSpPr txBox="1"/>
          <p:nvPr/>
        </p:nvSpPr>
        <p:spPr>
          <a:xfrm>
            <a:off x="389680" y="1006997"/>
            <a:ext cx="1141263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dirty="0"/>
              <a:t>Nota Técnica Conjunta 2024: </a:t>
            </a:r>
            <a:r>
              <a:rPr lang="pt-BR" sz="2200" dirty="0"/>
              <a:t>Os estudos devem contemplar a universalização do acesso ao serviço de manejo de RSU, ..., </a:t>
            </a:r>
            <a:r>
              <a:rPr lang="pt-BR" sz="2200" b="1" dirty="0"/>
              <a:t>sempre observada a viabilidade técnica, econômica e social. </a:t>
            </a:r>
          </a:p>
          <a:p>
            <a:pPr algn="ctr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43B6480-8BB3-BC1F-C0AD-C2032E9F76BC}"/>
              </a:ext>
            </a:extLst>
          </p:cNvPr>
          <p:cNvSpPr txBox="1">
            <a:spLocks/>
          </p:cNvSpPr>
          <p:nvPr/>
        </p:nvSpPr>
        <p:spPr>
          <a:xfrm>
            <a:off x="3344346" y="451228"/>
            <a:ext cx="6891683" cy="5557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Abrangência territorial (urbana e rural)</a:t>
            </a:r>
            <a:endParaRPr lang="pt-BR" sz="32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A2CE3A5-5AE1-2C1A-2949-CD1D6D4E1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964" y="2148287"/>
            <a:ext cx="2222481" cy="3107087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/>
          </a:sp3d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CB9402-49AA-38BD-C302-600A4A957DB5}"/>
              </a:ext>
            </a:extLst>
          </p:cNvPr>
          <p:cNvSpPr txBox="1"/>
          <p:nvPr/>
        </p:nvSpPr>
        <p:spPr>
          <a:xfrm>
            <a:off x="283739" y="2148287"/>
            <a:ext cx="10258200" cy="47097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8159" tIns="25400" rIns="142240" bIns="254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2400" dirty="0" err="1"/>
              <a:t>Avaliação</a:t>
            </a:r>
            <a:r>
              <a:rPr lang="en-US" sz="2400" dirty="0"/>
              <a:t> do </a:t>
            </a:r>
            <a:r>
              <a:rPr lang="en-US" sz="2400" dirty="0" err="1"/>
              <a:t>tipo</a:t>
            </a:r>
            <a:r>
              <a:rPr lang="en-US" sz="2400" dirty="0"/>
              <a:t> de rural 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2400" dirty="0"/>
              <a:t>Vilas e </a:t>
            </a:r>
            <a:r>
              <a:rPr lang="en-US" sz="2400" dirty="0" err="1"/>
              <a:t>povoados</a:t>
            </a:r>
            <a:endParaRPr lang="en-US" sz="2400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2400" dirty="0"/>
              <a:t>Rural </a:t>
            </a:r>
            <a:r>
              <a:rPr lang="en-US" sz="2400" dirty="0" err="1"/>
              <a:t>disperso</a:t>
            </a:r>
            <a:endParaRPr lang="en-US" sz="2400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2400" dirty="0" err="1"/>
              <a:t>Soluções</a:t>
            </a:r>
            <a:r>
              <a:rPr lang="en-US" sz="2400" dirty="0"/>
              <a:t> </a:t>
            </a:r>
            <a:r>
              <a:rPr lang="en-US" sz="2400" dirty="0" err="1"/>
              <a:t>distintas</a:t>
            </a:r>
            <a:r>
              <a:rPr lang="en-US" sz="2400" dirty="0"/>
              <a:t> para </a:t>
            </a:r>
            <a:r>
              <a:rPr lang="en-US" sz="2400" dirty="0" err="1"/>
              <a:t>urbano</a:t>
            </a:r>
            <a:r>
              <a:rPr lang="en-US" sz="2400" dirty="0"/>
              <a:t> e rural: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2400" dirty="0"/>
              <a:t>Forma de </a:t>
            </a:r>
            <a:r>
              <a:rPr lang="en-US" sz="2400" dirty="0" err="1"/>
              <a:t>acondicionamento</a:t>
            </a:r>
            <a:r>
              <a:rPr lang="en-US" sz="2400" dirty="0"/>
              <a:t> 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2400" dirty="0" err="1"/>
              <a:t>Frequência</a:t>
            </a:r>
            <a:r>
              <a:rPr lang="en-US" sz="2400" dirty="0"/>
              <a:t> de coleta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pt-BR" sz="2400" kern="1200" dirty="0"/>
              <a:t>Cobrança em área rural (experiência MG)</a:t>
            </a:r>
            <a:endParaRPr lang="en-US" sz="2400" kern="1200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2400" dirty="0"/>
              <a:t>Tarifa </a:t>
            </a:r>
            <a:r>
              <a:rPr lang="en-US" sz="2400" dirty="0" err="1"/>
              <a:t>básica</a:t>
            </a:r>
            <a:r>
              <a:rPr lang="en-US" sz="2400" dirty="0"/>
              <a:t> de </a:t>
            </a:r>
            <a:r>
              <a:rPr lang="en-US" sz="2400" dirty="0" err="1"/>
              <a:t>disponibilidade</a:t>
            </a:r>
            <a:endParaRPr lang="en-US" sz="2400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2400" dirty="0" err="1"/>
              <a:t>Cobrança</a:t>
            </a:r>
            <a:r>
              <a:rPr lang="en-US" sz="2400" dirty="0"/>
              <a:t> </a:t>
            </a:r>
            <a:r>
              <a:rPr lang="en-US" sz="2400" dirty="0" err="1"/>
              <a:t>direta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</a:t>
            </a:r>
            <a:r>
              <a:rPr lang="en-US" sz="2400" dirty="0" err="1"/>
              <a:t>concessionário</a:t>
            </a:r>
            <a:r>
              <a:rPr lang="en-US" sz="2400" dirty="0"/>
              <a:t> </a:t>
            </a:r>
            <a:endParaRPr lang="en-US" sz="2400" kern="1200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24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3588293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1B630-31B0-4E2F-B7B3-339F68330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D30CA16-0B99-6F58-47D1-3F3E0F83AB2B}"/>
              </a:ext>
            </a:extLst>
          </p:cNvPr>
          <p:cNvSpPr txBox="1">
            <a:spLocks/>
          </p:cNvSpPr>
          <p:nvPr/>
        </p:nvSpPr>
        <p:spPr>
          <a:xfrm>
            <a:off x="2455224" y="2272553"/>
            <a:ext cx="7281551" cy="29583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0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    Desafio de melhorar capacidade de gestão do consórcio</a:t>
            </a:r>
          </a:p>
        </p:txBody>
      </p:sp>
    </p:spTree>
    <p:extLst>
      <p:ext uri="{BB962C8B-B14F-4D97-AF65-F5344CB8AC3E}">
        <p14:creationId xmlns:p14="http://schemas.microsoft.com/office/powerpoint/2010/main" val="2538602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A2760-DD31-6498-8966-539B91AD4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342D644-DA74-657A-341A-519227F95142}"/>
              </a:ext>
            </a:extLst>
          </p:cNvPr>
          <p:cNvSpPr txBox="1"/>
          <p:nvPr/>
        </p:nvSpPr>
        <p:spPr>
          <a:xfrm>
            <a:off x="162659" y="659207"/>
            <a:ext cx="30567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>
                <a:solidFill>
                  <a:prstClr val="white"/>
                </a:solidFill>
                <a:latin typeface="Gotham Bold" panose="02000803030000020004"/>
                <a:ea typeface="Verdana" panose="020B0604030504040204" pitchFamily="34" charset="0"/>
              </a:rPr>
              <a:t>CONSÓRCIO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282D7C5-2336-2A05-BF05-277468272935}"/>
              </a:ext>
            </a:extLst>
          </p:cNvPr>
          <p:cNvSpPr txBox="1"/>
          <p:nvPr/>
        </p:nvSpPr>
        <p:spPr>
          <a:xfrm>
            <a:off x="823460" y="392214"/>
            <a:ext cx="11205881" cy="97872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i="1">
                <a:solidFill>
                  <a:srgbClr val="002060"/>
                </a:solidFill>
                <a:latin typeface="IBM Plex Sans Condensed" panose="020B050605020300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Aprimoramento da estrutura administrativa e técnica                               do arranjo regional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2592EBA-4346-2E68-7D80-7D8F13EF3003}"/>
              </a:ext>
            </a:extLst>
          </p:cNvPr>
          <p:cNvSpPr txBox="1"/>
          <p:nvPr/>
        </p:nvSpPr>
        <p:spPr>
          <a:xfrm>
            <a:off x="617293" y="1667182"/>
            <a:ext cx="72966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/>
              <a:t>Diagnosticar a estrutura técnica e administrativa do arranjo regional, </a:t>
            </a:r>
            <a:r>
              <a:rPr lang="pt-BR" sz="2400" b="1" dirty="0"/>
              <a:t>avaliando sua capacidade para gerenciar o contrato futuro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/>
              <a:t>Caso necessário propor uma equipe profissional mínima, bem como os recursos e insumos adequados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/>
              <a:t>Disponibilizar ao arranjo regional minutas de ajustes normativos nos instrumentos contratuais e regulatórios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C0F896C-4714-5CC5-547A-D8635F6C6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7" y="1636366"/>
            <a:ext cx="2729897" cy="3816468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8008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B58D3-FE97-3291-DE88-167AB89F2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09BFC-4A76-93EE-54AB-7FD6D392BBED}"/>
              </a:ext>
            </a:extLst>
          </p:cNvPr>
          <p:cNvSpPr txBox="1">
            <a:spLocks/>
          </p:cNvSpPr>
          <p:nvPr/>
        </p:nvSpPr>
        <p:spPr>
          <a:xfrm>
            <a:off x="5396430" y="159233"/>
            <a:ext cx="6891683" cy="5557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Conclusões</a:t>
            </a:r>
            <a:endParaRPr lang="pt-BR" sz="32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58D4147-BFD8-336E-AE3B-7975D2D7ED0F}"/>
              </a:ext>
            </a:extLst>
          </p:cNvPr>
          <p:cNvSpPr txBox="1"/>
          <p:nvPr/>
        </p:nvSpPr>
        <p:spPr>
          <a:xfrm>
            <a:off x="1058346" y="929460"/>
            <a:ext cx="10737634" cy="47097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8159" tIns="25400" rIns="142240" bIns="25400" numCol="1" spcCol="1270" anchor="t" anchorCtr="0">
            <a:noAutofit/>
          </a:bodyPr>
          <a:lstStyle/>
          <a:p>
            <a:pPr marL="342900" lvl="1" indent="-342900" algn="just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/>
              <a:t>Concessões</a:t>
            </a:r>
            <a:r>
              <a:rPr lang="en-US" sz="2400" dirty="0"/>
              <a:t> e PPPs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instrumentos</a:t>
            </a:r>
            <a:r>
              <a:rPr lang="en-US" sz="2400" dirty="0"/>
              <a:t> com </a:t>
            </a:r>
            <a:r>
              <a:rPr lang="en-US" sz="2400" dirty="0" err="1"/>
              <a:t>potencial</a:t>
            </a:r>
            <a:r>
              <a:rPr lang="en-US" sz="2400" dirty="0"/>
              <a:t> de </a:t>
            </a:r>
            <a:r>
              <a:rPr lang="en-US" sz="2400" dirty="0" err="1"/>
              <a:t>transformar</a:t>
            </a:r>
            <a:r>
              <a:rPr lang="en-US" sz="2400" dirty="0"/>
              <a:t> a  </a:t>
            </a:r>
            <a:r>
              <a:rPr lang="en-US" sz="2400" dirty="0" err="1"/>
              <a:t>implementação</a:t>
            </a:r>
            <a:r>
              <a:rPr lang="en-US" sz="2400" dirty="0"/>
              <a:t> da PNRS, mas é </a:t>
            </a:r>
            <a:r>
              <a:rPr lang="en-US" sz="2400" dirty="0" err="1"/>
              <a:t>preciso</a:t>
            </a:r>
            <a:r>
              <a:rPr lang="en-US" sz="2400" dirty="0"/>
              <a:t> </a:t>
            </a:r>
            <a:r>
              <a:rPr lang="en-US" sz="2400" dirty="0" err="1"/>
              <a:t>superar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desafios</a:t>
            </a:r>
            <a:r>
              <a:rPr lang="en-US" sz="2400" dirty="0"/>
              <a:t> </a:t>
            </a:r>
            <a:r>
              <a:rPr lang="en-US" sz="2400" dirty="0" err="1"/>
              <a:t>listados</a:t>
            </a:r>
            <a:r>
              <a:rPr lang="en-US" sz="2400" dirty="0"/>
              <a:t>.</a:t>
            </a:r>
          </a:p>
          <a:p>
            <a:pPr marL="342900" lvl="1" indent="-342900" algn="just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lvl="1" indent="-342900" algn="just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/>
              <a:t>Necessidade</a:t>
            </a:r>
            <a:r>
              <a:rPr lang="en-US" sz="2400" dirty="0"/>
              <a:t> de </a:t>
            </a:r>
            <a:r>
              <a:rPr lang="en-US" sz="2400" dirty="0" err="1"/>
              <a:t>medidas</a:t>
            </a:r>
            <a:r>
              <a:rPr lang="en-US" sz="2400" dirty="0"/>
              <a:t> </a:t>
            </a:r>
            <a:r>
              <a:rPr lang="en-US" sz="2400" dirty="0" err="1"/>
              <a:t>estratégicas</a:t>
            </a:r>
            <a:r>
              <a:rPr lang="en-US" sz="2400" dirty="0"/>
              <a:t> </a:t>
            </a:r>
            <a:r>
              <a:rPr lang="en-US" sz="2400" dirty="0" err="1"/>
              <a:t>além</a:t>
            </a:r>
            <a:r>
              <a:rPr lang="en-US" sz="2400" dirty="0"/>
              <a:t> do </a:t>
            </a:r>
            <a:r>
              <a:rPr lang="en-US" sz="2400" dirty="0" err="1"/>
              <a:t>contexto</a:t>
            </a:r>
            <a:r>
              <a:rPr lang="en-US" sz="2400" dirty="0"/>
              <a:t> de </a:t>
            </a:r>
            <a:r>
              <a:rPr lang="en-US" sz="2400" dirty="0" err="1"/>
              <a:t>estruturação</a:t>
            </a:r>
            <a:r>
              <a:rPr lang="en-US" sz="2400" dirty="0"/>
              <a:t> de </a:t>
            </a:r>
            <a:r>
              <a:rPr lang="en-US" sz="2400" dirty="0" err="1"/>
              <a:t>projetos</a:t>
            </a:r>
            <a:endParaRPr lang="en-US" sz="2400" dirty="0"/>
          </a:p>
          <a:p>
            <a:pPr marL="342900" lvl="1" indent="-342900" algn="just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lvl="1" indent="-342900" algn="just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Maior </a:t>
            </a:r>
            <a:r>
              <a:rPr lang="en-US" sz="2400" dirty="0" err="1"/>
              <a:t>engajamento</a:t>
            </a:r>
            <a:r>
              <a:rPr lang="en-US" sz="2400" dirty="0"/>
              <a:t> </a:t>
            </a:r>
            <a:r>
              <a:rPr lang="en-US" sz="2400" dirty="0" err="1"/>
              <a:t>institucional</a:t>
            </a:r>
            <a:r>
              <a:rPr lang="en-US" sz="2400" dirty="0"/>
              <a:t>, </a:t>
            </a:r>
            <a:r>
              <a:rPr lang="en-US" sz="2400" dirty="0" err="1"/>
              <a:t>sobretudo</a:t>
            </a:r>
            <a:r>
              <a:rPr lang="en-US" sz="2400" dirty="0"/>
              <a:t> para </a:t>
            </a:r>
            <a:r>
              <a:rPr lang="en-US" sz="2400" dirty="0" err="1"/>
              <a:t>efetivar</a:t>
            </a:r>
            <a:r>
              <a:rPr lang="en-US" sz="2400" dirty="0"/>
              <a:t> a </a:t>
            </a:r>
            <a:r>
              <a:rPr lang="en-US" sz="2400" dirty="0" err="1"/>
              <a:t>cobrança</a:t>
            </a:r>
            <a:r>
              <a:rPr lang="en-US" sz="2400" dirty="0"/>
              <a:t> de </a:t>
            </a:r>
            <a:r>
              <a:rPr lang="en-US" sz="2400" dirty="0" err="1"/>
              <a:t>tarifa</a:t>
            </a:r>
            <a:r>
              <a:rPr lang="en-US" sz="2400" dirty="0"/>
              <a:t> e o </a:t>
            </a:r>
            <a:r>
              <a:rPr lang="en-US" sz="2400" dirty="0" err="1"/>
              <a:t>cofaturamento</a:t>
            </a:r>
            <a:endParaRPr lang="en-US" sz="2400" dirty="0"/>
          </a:p>
          <a:p>
            <a:pPr marL="342900" lvl="1" indent="-342900" algn="just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lvl="1" indent="-342900" algn="just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Bom senso </a:t>
            </a:r>
            <a:r>
              <a:rPr lang="en-US" sz="2400" dirty="0" err="1"/>
              <a:t>nas</a:t>
            </a:r>
            <a:r>
              <a:rPr lang="en-US" sz="2400" dirty="0"/>
              <a:t> </a:t>
            </a:r>
            <a:r>
              <a:rPr lang="en-US" sz="2400" dirty="0" err="1"/>
              <a:t>estruturações</a:t>
            </a:r>
            <a:r>
              <a:rPr lang="en-US" sz="2400" dirty="0"/>
              <a:t>, </a:t>
            </a:r>
            <a:r>
              <a:rPr lang="en-US" sz="2400" dirty="0" err="1"/>
              <a:t>considerando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contextos</a:t>
            </a:r>
            <a:r>
              <a:rPr lang="en-US" sz="2400" dirty="0"/>
              <a:t> </a:t>
            </a:r>
            <a:r>
              <a:rPr lang="en-US" sz="2400" dirty="0" err="1"/>
              <a:t>locais</a:t>
            </a:r>
            <a:r>
              <a:rPr lang="en-US" sz="2400" dirty="0"/>
              <a:t> e </a:t>
            </a:r>
            <a:r>
              <a:rPr lang="en-US" sz="2400" dirty="0" err="1"/>
              <a:t>regionais</a:t>
            </a:r>
            <a:r>
              <a:rPr lang="en-US" sz="2400" dirty="0"/>
              <a:t> (</a:t>
            </a:r>
            <a:r>
              <a:rPr lang="en-US" sz="2400" dirty="0" err="1"/>
              <a:t>demográficos</a:t>
            </a:r>
            <a:r>
              <a:rPr lang="en-US" sz="2400" dirty="0"/>
              <a:t>, </a:t>
            </a:r>
            <a:r>
              <a:rPr lang="en-US" sz="2400" dirty="0" err="1"/>
              <a:t>geográficos</a:t>
            </a:r>
            <a:r>
              <a:rPr lang="en-US" sz="2400" dirty="0"/>
              <a:t>, </a:t>
            </a:r>
            <a:r>
              <a:rPr lang="en-US" sz="2400" dirty="0" err="1"/>
              <a:t>ambientais</a:t>
            </a:r>
            <a:r>
              <a:rPr lang="en-US" sz="2400" dirty="0"/>
              <a:t>, </a:t>
            </a:r>
            <a:r>
              <a:rPr lang="en-US" sz="2400" dirty="0" err="1"/>
              <a:t>culturais</a:t>
            </a:r>
            <a:r>
              <a:rPr lang="en-US" sz="2400" dirty="0"/>
              <a:t>, </a:t>
            </a:r>
            <a:r>
              <a:rPr lang="en-US" sz="2400" dirty="0" err="1"/>
              <a:t>socioeconômicos</a:t>
            </a:r>
            <a:r>
              <a:rPr lang="en-US" sz="2400" dirty="0"/>
              <a:t>  e  </a:t>
            </a:r>
            <a:r>
              <a:rPr lang="en-US" sz="2400" dirty="0" err="1"/>
              <a:t>institucionais</a:t>
            </a:r>
            <a:r>
              <a:rPr lang="en-US" sz="2400" dirty="0"/>
              <a:t>)</a:t>
            </a:r>
          </a:p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24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24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24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2400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24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366095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88412-1956-84B1-6312-1280DF2C4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3AC34B4-6820-14AE-1704-578F7FFEC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28" b="3362"/>
          <a:stretch/>
        </p:blipFill>
        <p:spPr>
          <a:xfrm>
            <a:off x="6443004" y="1132611"/>
            <a:ext cx="5658640" cy="543444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A0C4316-84B7-46B4-7F74-1A73B6C2A3F5}"/>
              </a:ext>
            </a:extLst>
          </p:cNvPr>
          <p:cNvSpPr txBox="1">
            <a:spLocks/>
          </p:cNvSpPr>
          <p:nvPr/>
        </p:nvSpPr>
        <p:spPr>
          <a:xfrm>
            <a:off x="7471710" y="415635"/>
            <a:ext cx="5292453" cy="995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b="1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  </a:t>
            </a:r>
          </a:p>
          <a:p>
            <a:r>
              <a:rPr lang="pt-BR" sz="2200" b="1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SINISA 2024 – Ano de Ref. 2023</a:t>
            </a:r>
            <a:endParaRPr lang="pt-BR" sz="2200" b="1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0769655-F73C-1D2D-E53B-291440F4F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7963"/>
          <a:stretch>
            <a:fillRect/>
          </a:stretch>
        </p:blipFill>
        <p:spPr>
          <a:xfrm>
            <a:off x="640772" y="1128770"/>
            <a:ext cx="5455228" cy="5595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CF3144F-B6AB-D294-C66F-C912BA39821E}"/>
              </a:ext>
            </a:extLst>
          </p:cNvPr>
          <p:cNvSpPr txBox="1">
            <a:spLocks/>
          </p:cNvSpPr>
          <p:nvPr/>
        </p:nvSpPr>
        <p:spPr>
          <a:xfrm>
            <a:off x="3979871" y="133392"/>
            <a:ext cx="5292453" cy="995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    Diagnóstico da Cobrança</a:t>
            </a:r>
            <a:endParaRPr lang="pt-BR" sz="22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1601EB3-65C5-03A5-CDC1-510E25B6AE4A}"/>
              </a:ext>
            </a:extLst>
          </p:cNvPr>
          <p:cNvSpPr txBox="1">
            <a:spLocks/>
          </p:cNvSpPr>
          <p:nvPr/>
        </p:nvSpPr>
        <p:spPr>
          <a:xfrm>
            <a:off x="1065371" y="384462"/>
            <a:ext cx="5292453" cy="995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b="1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    </a:t>
            </a:r>
          </a:p>
          <a:p>
            <a:r>
              <a:rPr lang="pt-BR" sz="2200" b="1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        SNIS 2016 – Ano de Ref. 2015</a:t>
            </a:r>
            <a:endParaRPr lang="pt-BR" sz="2200" b="1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1C3F23C-9CDD-85DE-0EC8-D7875273EA3D}"/>
              </a:ext>
            </a:extLst>
          </p:cNvPr>
          <p:cNvSpPr txBox="1">
            <a:spLocks/>
          </p:cNvSpPr>
          <p:nvPr/>
        </p:nvSpPr>
        <p:spPr bwMode="auto">
          <a:xfrm>
            <a:off x="1128299" y="5436894"/>
            <a:ext cx="1512168" cy="2880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  <a:defRPr/>
            </a:pPr>
            <a:r>
              <a:rPr lang="pt-BR" sz="1400" dirty="0">
                <a:solidFill>
                  <a:srgbClr val="262626"/>
                </a:solidFill>
                <a:latin typeface="Arial Narrow" panose="020B0606020202030204" pitchFamily="34" charset="0"/>
                <a:cs typeface="Tahoma" pitchFamily="34" charset="0"/>
              </a:rPr>
              <a:t>Não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A6D8132-DF00-2B26-2577-76DC496BBA93}"/>
              </a:ext>
            </a:extLst>
          </p:cNvPr>
          <p:cNvSpPr txBox="1">
            <a:spLocks/>
          </p:cNvSpPr>
          <p:nvPr/>
        </p:nvSpPr>
        <p:spPr bwMode="auto">
          <a:xfrm>
            <a:off x="1128299" y="5674162"/>
            <a:ext cx="1512168" cy="3240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  <a:defRPr/>
            </a:pPr>
            <a:r>
              <a:rPr lang="pt-BR" sz="1400" dirty="0">
                <a:solidFill>
                  <a:srgbClr val="262626"/>
                </a:solidFill>
                <a:latin typeface="Arial Narrow" panose="020B0606020202030204" pitchFamily="34" charset="0"/>
                <a:cs typeface="Tahoma" pitchFamily="34" charset="0"/>
              </a:rPr>
              <a:t>Não informaram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BD454A99-C4AF-F550-7047-FDEA9B749B45}"/>
              </a:ext>
            </a:extLst>
          </p:cNvPr>
          <p:cNvSpPr txBox="1">
            <a:spLocks/>
          </p:cNvSpPr>
          <p:nvPr/>
        </p:nvSpPr>
        <p:spPr bwMode="auto">
          <a:xfrm>
            <a:off x="1128299" y="5116693"/>
            <a:ext cx="1512168" cy="3240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  <a:defRPr/>
            </a:pPr>
            <a:r>
              <a:rPr lang="pt-BR" sz="1400" dirty="0">
                <a:solidFill>
                  <a:srgbClr val="262626"/>
                </a:solidFill>
                <a:latin typeface="Arial Narrow" panose="020B0606020202030204" pitchFamily="34" charset="0"/>
                <a:cs typeface="Tahoma" pitchFamily="34" charset="0"/>
              </a:rPr>
              <a:t>Sim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B8AD90-4544-FB8C-FBCD-BB4959B901DA}"/>
              </a:ext>
            </a:extLst>
          </p:cNvPr>
          <p:cNvSpPr/>
          <p:nvPr/>
        </p:nvSpPr>
        <p:spPr>
          <a:xfrm>
            <a:off x="858503" y="5461668"/>
            <a:ext cx="288032" cy="202479"/>
          </a:xfrm>
          <a:prstGeom prst="rect">
            <a:avLst/>
          </a:prstGeom>
          <a:solidFill>
            <a:srgbClr val="FF000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6C62FDD-A329-F6F2-EFCE-8C7E34004BC3}"/>
              </a:ext>
            </a:extLst>
          </p:cNvPr>
          <p:cNvSpPr/>
          <p:nvPr/>
        </p:nvSpPr>
        <p:spPr>
          <a:xfrm>
            <a:off x="848651" y="5769591"/>
            <a:ext cx="288032" cy="202479"/>
          </a:xfrm>
          <a:prstGeom prst="rect">
            <a:avLst/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261B679-3031-F27A-07AC-FF386514D303}"/>
              </a:ext>
            </a:extLst>
          </p:cNvPr>
          <p:cNvSpPr/>
          <p:nvPr/>
        </p:nvSpPr>
        <p:spPr>
          <a:xfrm>
            <a:off x="848651" y="5154319"/>
            <a:ext cx="288032" cy="202479"/>
          </a:xfrm>
          <a:prstGeom prst="rect">
            <a:avLst/>
          </a:prstGeom>
          <a:solidFill>
            <a:srgbClr val="FFFF0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C25DC3F6-454F-33B0-64E2-6E391CAFCCD7}"/>
              </a:ext>
            </a:extLst>
          </p:cNvPr>
          <p:cNvSpPr txBox="1">
            <a:spLocks/>
          </p:cNvSpPr>
          <p:nvPr/>
        </p:nvSpPr>
        <p:spPr bwMode="auto">
          <a:xfrm>
            <a:off x="848651" y="4504375"/>
            <a:ext cx="2060804" cy="2024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  <a:defRPr/>
            </a:pPr>
            <a:r>
              <a:rPr lang="pt-BR" sz="1400" b="1" dirty="0">
                <a:solidFill>
                  <a:srgbClr val="262626"/>
                </a:solidFill>
                <a:latin typeface="Arial Narrow" panose="020B0606020202030204" pitchFamily="34" charset="0"/>
                <a:cs typeface="Tahoma" pitchFamily="34" charset="0"/>
              </a:rPr>
              <a:t>Municípios com cobrança</a:t>
            </a:r>
          </a:p>
        </p:txBody>
      </p:sp>
    </p:spTree>
    <p:extLst>
      <p:ext uri="{BB962C8B-B14F-4D97-AF65-F5344CB8AC3E}">
        <p14:creationId xmlns:p14="http://schemas.microsoft.com/office/powerpoint/2010/main" val="2684194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32" y="1299653"/>
            <a:ext cx="4172972" cy="518256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967416" y="1301959"/>
            <a:ext cx="722458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📑 Acesse o Guia: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https://lnkd.in/gFU62qfC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✅ Acesse a programação completa do Treinamento Qualificado: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https://lnkd.in/g5tRdjQB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💻 Acesse a matéria no portal do PPI: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hlinkClick r:id="rId6"/>
              </a:rPr>
              <a:t>https://lnkd.in/gqud4NYg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💻 Clique para rever a Cerimônia de Lançamento do Guia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hlinkClick r:id="rId7"/>
              </a:rPr>
              <a:t>https://lnkd.in/dhhmK_5k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💻 Clique para acessar as últimas apresentações: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hlinkClick r:id="rId8"/>
              </a:rPr>
              <a:t>https://www.ppi.gov.br/arquivos/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💻 Clique para acessar as últimas gravações: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hlinkClick r:id="rId9"/>
              </a:rPr>
              <a:t>https://bit.ly/playlistguiaRSU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Gráfico 1">
            <a:extLst>
              <a:ext uri="{FF2B5EF4-FFF2-40B4-BE49-F238E27FC236}">
                <a16:creationId xmlns:a16="http://schemas.microsoft.com/office/drawing/2014/main" id="{C96623BF-2168-753D-B907-D7A97EAFFF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3690" y="5933996"/>
            <a:ext cx="3850878" cy="48215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4F91E-14DF-FED0-E8E8-425700465369}"/>
              </a:ext>
            </a:extLst>
          </p:cNvPr>
          <p:cNvSpPr txBox="1">
            <a:spLocks/>
          </p:cNvSpPr>
          <p:nvPr/>
        </p:nvSpPr>
        <p:spPr>
          <a:xfrm>
            <a:off x="2680204" y="361808"/>
            <a:ext cx="10570028" cy="93784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i="1">
                <a:solidFill>
                  <a:srgbClr val="002060"/>
                </a:solidFill>
                <a:latin typeface="IBM Plex Sans Condensed" panose="020B0506050203000203" pitchFamily="34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Guia para iniciativas Municipais e Estaduais</a:t>
            </a:r>
          </a:p>
        </p:txBody>
      </p:sp>
    </p:spTree>
    <p:extLst>
      <p:ext uri="{BB962C8B-B14F-4D97-AF65-F5344CB8AC3E}">
        <p14:creationId xmlns:p14="http://schemas.microsoft.com/office/powerpoint/2010/main" val="1321492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269E7EA9-CD20-153D-AF90-FF404E70C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1530868"/>
            <a:ext cx="11811000" cy="4965185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EB62E4EF-1A14-7E73-95D5-3D795835523D}"/>
              </a:ext>
            </a:extLst>
          </p:cNvPr>
          <p:cNvSpPr txBox="1">
            <a:spLocks/>
          </p:cNvSpPr>
          <p:nvPr/>
        </p:nvSpPr>
        <p:spPr>
          <a:xfrm>
            <a:off x="895349" y="1754189"/>
            <a:ext cx="5837072" cy="818942"/>
          </a:xfrm>
          <a:prstGeom prst="rect">
            <a:avLst/>
          </a:prstGeom>
        </p:spPr>
        <p:txBody>
          <a:bodyPr vert="horz" wrap="square" lIns="0" tIns="56515" rIns="0" bIns="0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R="6772" defTabSz="1219078">
              <a:spcBef>
                <a:spcPts val="320"/>
              </a:spcBef>
              <a:defRPr/>
            </a:pPr>
            <a:r>
              <a:rPr lang="pt-BR" sz="4951" b="1" dirty="0">
                <a:solidFill>
                  <a:schemeClr val="bg1"/>
                </a:solidFill>
                <a:latin typeface="Barlow Condensed Medium" panose="00000606000000000000" pitchFamily="2" charset="0"/>
                <a:ea typeface="Verdana" panose="020B0604030504040204" pitchFamily="34" charset="0"/>
              </a:rPr>
              <a:t>OBRIGADO!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97A02371-4BD2-621E-3CEC-0E304F30B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034290" y="1582337"/>
            <a:ext cx="75577" cy="2267299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4E351CC1-32E5-8087-2552-3D20126C4FC7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999" y="285740"/>
            <a:ext cx="7290000" cy="270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7C4D1F3D-CE23-A1B4-89E8-7EE505C462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5349" y="5886451"/>
            <a:ext cx="2497304" cy="314231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813B6542-4417-00CE-D4D6-D49C30CB17E2}"/>
              </a:ext>
            </a:extLst>
          </p:cNvPr>
          <p:cNvGrpSpPr/>
          <p:nvPr/>
        </p:nvGrpSpPr>
        <p:grpSpPr>
          <a:xfrm>
            <a:off x="8256240" y="0"/>
            <a:ext cx="3240360" cy="6669360"/>
            <a:chOff x="11008320" y="0"/>
            <a:chExt cx="4320480" cy="8892480"/>
          </a:xfrm>
        </p:grpSpPr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90101A28-F94A-CE25-06CC-E438EDF86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6200000">
              <a:off x="8722320" y="2286000"/>
              <a:ext cx="8892480" cy="4320480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BB7D6A2-CADA-543D-5274-0C4898669F6E}"/>
                </a:ext>
              </a:extLst>
            </p:cNvPr>
            <p:cNvSpPr txBox="1"/>
            <p:nvPr/>
          </p:nvSpPr>
          <p:spPr>
            <a:xfrm>
              <a:off x="11620388" y="5472100"/>
              <a:ext cx="3600400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78">
                <a:spcBef>
                  <a:spcPts val="1200"/>
                </a:spcBef>
                <a:buClr>
                  <a:srgbClr val="00B050"/>
                </a:buClr>
              </a:pPr>
              <a:r>
                <a:rPr lang="pt-BR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/>
                </a:rPr>
                <a:t>ACOMPANHE O PPI </a:t>
              </a:r>
              <a:br>
                <a:rPr lang="pt-BR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/>
                </a:rPr>
              </a:br>
              <a:r>
                <a:rPr lang="pt-BR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/>
                </a:rPr>
                <a:t>NAS REDES SOCIAIS</a:t>
              </a:r>
            </a:p>
          </p:txBody>
        </p:sp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1BF8EB78-9DAF-4BAA-1771-95798DEAFEC8}"/>
                </a:ext>
              </a:extLst>
            </p:cNvPr>
            <p:cNvGrpSpPr/>
            <p:nvPr/>
          </p:nvGrpSpPr>
          <p:grpSpPr>
            <a:xfrm>
              <a:off x="11730496" y="6471866"/>
              <a:ext cx="2878226" cy="1826485"/>
              <a:chOff x="11730496" y="5800588"/>
              <a:chExt cx="2878226" cy="1826485"/>
            </a:xfrm>
          </p:grpSpPr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F54FC1B-A95E-941C-953E-7D9CC61EC511}"/>
                  </a:ext>
                </a:extLst>
              </p:cNvPr>
              <p:cNvSpPr txBox="1"/>
              <p:nvPr/>
            </p:nvSpPr>
            <p:spPr>
              <a:xfrm>
                <a:off x="12242804" y="6266741"/>
                <a:ext cx="23659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2"/>
                <a:r>
                  <a:rPr lang="pt-BR" sz="15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/>
                    <a:ea typeface="Verdana" panose="020B0604030504040204" pitchFamily="34" charset="0"/>
                  </a:rPr>
                  <a:t>@ppinvestimentos</a:t>
                </a:r>
              </a:p>
            </p:txBody>
          </p:sp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878E3D9-2A4F-7791-5F4F-D468572C42BD}"/>
                  </a:ext>
                </a:extLst>
              </p:cNvPr>
              <p:cNvSpPr txBox="1"/>
              <p:nvPr/>
            </p:nvSpPr>
            <p:spPr>
              <a:xfrm>
                <a:off x="12242804" y="7196186"/>
                <a:ext cx="23659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2"/>
                <a:r>
                  <a:rPr lang="pt-BR" sz="15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/>
                    <a:ea typeface="Verdana" panose="020B0604030504040204" pitchFamily="34" charset="0"/>
                  </a:rPr>
                  <a:t>@ppinvestimentos</a:t>
                </a:r>
              </a:p>
            </p:txBody>
          </p:sp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274948AD-5ACB-23FF-BD87-4E1FB567C751}"/>
                  </a:ext>
                </a:extLst>
              </p:cNvPr>
              <p:cNvSpPr txBox="1"/>
              <p:nvPr/>
            </p:nvSpPr>
            <p:spPr>
              <a:xfrm>
                <a:off x="12242804" y="6794547"/>
                <a:ext cx="23659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2"/>
                <a:r>
                  <a:rPr lang="pt-BR" sz="15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/>
                    <a:ea typeface="Verdana" panose="020B0604030504040204" pitchFamily="34" charset="0"/>
                  </a:rPr>
                  <a:t>/</a:t>
                </a:r>
                <a:r>
                  <a:rPr lang="pt-BR" sz="1500" dirty="0" err="1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/>
                    <a:ea typeface="Verdana" panose="020B0604030504040204" pitchFamily="34" charset="0"/>
                  </a:rPr>
                  <a:t>ppinvestimentos</a:t>
                </a:r>
                <a:endParaRPr lang="pt-BR" sz="15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/>
                  <a:ea typeface="Verdana" panose="020B0604030504040204" pitchFamily="34" charset="0"/>
                </a:endParaRPr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0982A5-2B09-9EBC-5D98-B352B71B7202}"/>
                  </a:ext>
                </a:extLst>
              </p:cNvPr>
              <p:cNvSpPr txBox="1"/>
              <p:nvPr/>
            </p:nvSpPr>
            <p:spPr>
              <a:xfrm>
                <a:off x="12242804" y="5800588"/>
                <a:ext cx="23659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2"/>
                <a:r>
                  <a:rPr lang="pt-BR" sz="15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/>
                    <a:ea typeface="Verdana" panose="020B0604030504040204" pitchFamily="34" charset="0"/>
                  </a:rPr>
                  <a:t>(61) 99668-9020</a:t>
                </a:r>
              </a:p>
            </p:txBody>
          </p:sp>
          <p:pic>
            <p:nvPicPr>
              <p:cNvPr id="22" name="Imagem 21" descr="Ícone&#10;&#10;Descrição gerada automaticamente">
                <a:extLst>
                  <a:ext uri="{FF2B5EF4-FFF2-40B4-BE49-F238E27FC236}">
                    <a16:creationId xmlns:a16="http://schemas.microsoft.com/office/drawing/2014/main" id="{5452C2C8-7B28-32A0-A004-C6553C691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0496" y="723629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32" name="Imagem 31" descr="Ícone&#10;&#10;Descrição gerada automaticamente">
                <a:extLst>
                  <a:ext uri="{FF2B5EF4-FFF2-40B4-BE49-F238E27FC236}">
                    <a16:creationId xmlns:a16="http://schemas.microsoft.com/office/drawing/2014/main" id="{F276775D-D948-C4CF-8A9C-8A80131692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0496" y="630685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33" name="Imagem 32" descr="Ícone&#10;&#10;Descrição gerada automaticamente">
                <a:extLst>
                  <a:ext uri="{FF2B5EF4-FFF2-40B4-BE49-F238E27FC236}">
                    <a16:creationId xmlns:a16="http://schemas.microsoft.com/office/drawing/2014/main" id="{5D6EDF06-6B40-1FF1-C2EE-DB10CD1A6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0496" y="679454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34" name="Imagem 33" descr="Ícone&#10;&#10;Descrição gerada automaticamente">
                <a:extLst>
                  <a:ext uri="{FF2B5EF4-FFF2-40B4-BE49-F238E27FC236}">
                    <a16:creationId xmlns:a16="http://schemas.microsoft.com/office/drawing/2014/main" id="{DC6F6936-6B36-1D10-CA66-FBCE5166E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0496" y="5840698"/>
                <a:ext cx="360000" cy="360000"/>
              </a:xfrm>
              <a:prstGeom prst="rect">
                <a:avLst/>
              </a:prstGeom>
            </p:spPr>
          </p:pic>
        </p:grp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FD175E26-C812-51BD-4DB1-4A9C20324E41}"/>
              </a:ext>
            </a:extLst>
          </p:cNvPr>
          <p:cNvGrpSpPr/>
          <p:nvPr/>
        </p:nvGrpSpPr>
        <p:grpSpPr>
          <a:xfrm>
            <a:off x="12084819" y="1403777"/>
            <a:ext cx="107183" cy="4013843"/>
            <a:chOff x="12790318" y="2575517"/>
            <a:chExt cx="1152525" cy="5351791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CF297EB7-C19D-78C5-6734-85D42631B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2790318" y="6774783"/>
              <a:ext cx="1152525" cy="1152525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BD4D79D6-3D8F-55CD-6769-E5E14B2F3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2790318" y="5377178"/>
              <a:ext cx="1152525" cy="1152525"/>
            </a:xfrm>
            <a:prstGeom prst="rect">
              <a:avLst/>
            </a:prstGeom>
          </p:spPr>
        </p:pic>
        <p:pic>
          <p:nvPicPr>
            <p:cNvPr id="39" name="Gráfico 38">
              <a:extLst>
                <a:ext uri="{FF2B5EF4-FFF2-40B4-BE49-F238E27FC236}">
                  <a16:creationId xmlns:a16="http://schemas.microsoft.com/office/drawing/2014/main" id="{2C6C87FF-7212-0F4E-535A-17C9AA4CD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2790318" y="3976484"/>
              <a:ext cx="1152525" cy="1152525"/>
            </a:xfrm>
            <a:prstGeom prst="rect">
              <a:avLst/>
            </a:prstGeom>
          </p:spPr>
        </p:pic>
        <p:pic>
          <p:nvPicPr>
            <p:cNvPr id="40" name="Gráfico 39">
              <a:extLst>
                <a:ext uri="{FF2B5EF4-FFF2-40B4-BE49-F238E27FC236}">
                  <a16:creationId xmlns:a16="http://schemas.microsoft.com/office/drawing/2014/main" id="{FD1981ED-9321-1004-DE59-46F7C307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2790318" y="2575517"/>
              <a:ext cx="1152525" cy="1152525"/>
            </a:xfrm>
            <a:prstGeom prst="rect">
              <a:avLst/>
            </a:prstGeom>
          </p:spPr>
        </p:pic>
      </p:grpSp>
      <p:sp>
        <p:nvSpPr>
          <p:cNvPr id="13" name="object 4">
            <a:extLst>
              <a:ext uri="{FF2B5EF4-FFF2-40B4-BE49-F238E27FC236}">
                <a16:creationId xmlns:a16="http://schemas.microsoft.com/office/drawing/2014/main" id="{54E57082-7A90-A24F-CC5C-9AF7CDDC6C83}"/>
              </a:ext>
            </a:extLst>
          </p:cNvPr>
          <p:cNvSpPr txBox="1">
            <a:spLocks/>
          </p:cNvSpPr>
          <p:nvPr/>
        </p:nvSpPr>
        <p:spPr>
          <a:xfrm>
            <a:off x="695401" y="4506404"/>
            <a:ext cx="7138415" cy="1209448"/>
          </a:xfrm>
          <a:prstGeom prst="rect">
            <a:avLst/>
          </a:prstGeom>
        </p:spPr>
        <p:txBody>
          <a:bodyPr vert="horz" wrap="square" lIns="0" tIns="100471" rIns="0" bIns="0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R="12040" defTabSz="2167304">
              <a:spcBef>
                <a:spcPts val="569"/>
              </a:spcBef>
              <a:defRPr/>
            </a:pPr>
            <a:r>
              <a:rPr lang="pt-BR" sz="2400" kern="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Secretaria Especial do Programa de Parcerias de Investimentos da Casa Civil da Presidência da República - SEPPI-CC-PR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08B43BCD-CB3A-6D35-842F-07DF3743317D}"/>
              </a:ext>
            </a:extLst>
          </p:cNvPr>
          <p:cNvSpPr txBox="1">
            <a:spLocks/>
          </p:cNvSpPr>
          <p:nvPr/>
        </p:nvSpPr>
        <p:spPr>
          <a:xfrm>
            <a:off x="695401" y="2958926"/>
            <a:ext cx="6915112" cy="1332558"/>
          </a:xfrm>
          <a:prstGeom prst="rect">
            <a:avLst/>
          </a:prstGeom>
        </p:spPr>
        <p:txBody>
          <a:bodyPr vert="horz" wrap="square" lIns="0" tIns="100471" rIns="0" bIns="0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R="12040" defTabSz="2167304">
              <a:spcBef>
                <a:spcPts val="569"/>
              </a:spcBef>
              <a:defRPr/>
            </a:pPr>
            <a:r>
              <a:rPr lang="pt-BR" sz="4000" b="1" kern="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Secretaria Adjunta de Infraestrutura Social e Urbana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0388357-DA0D-2D17-28C7-859CF1EF9C33}"/>
              </a:ext>
            </a:extLst>
          </p:cNvPr>
          <p:cNvSpPr txBox="1"/>
          <p:nvPr/>
        </p:nvSpPr>
        <p:spPr>
          <a:xfrm>
            <a:off x="8256239" y="1979138"/>
            <a:ext cx="31593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25519">
              <a:defRPr/>
            </a:pPr>
            <a:r>
              <a:rPr lang="pt-BR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Verdana" panose="020B0604030504040204" pitchFamily="34" charset="0"/>
              </a:rPr>
              <a:t>MANOEL RENATO MACHADO</a:t>
            </a:r>
          </a:p>
          <a:p>
            <a:pPr defTabSz="1625519">
              <a:defRPr/>
            </a:pPr>
            <a:r>
              <a:rPr lang="pt-BR" sz="1600" i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Verdana" panose="020B0604030504040204" pitchFamily="34" charset="0"/>
              </a:rPr>
              <a:t>Secretário Adjunto</a:t>
            </a:r>
          </a:p>
          <a:p>
            <a:pPr defTabSz="1625519">
              <a:defRPr/>
            </a:pPr>
            <a:r>
              <a:rPr lang="pt-BR" sz="16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Verdana" panose="020B0604030504040204" pitchFamily="34" charset="0"/>
              </a:rPr>
              <a:t>Manoel.filho@presidencia.gov.br</a:t>
            </a:r>
          </a:p>
          <a:p>
            <a:pPr defTabSz="1625519">
              <a:defRPr/>
            </a:pPr>
            <a:endParaRPr lang="pt-BR" sz="2400" dirty="0">
              <a:solidFill>
                <a:srgbClr val="E7E6E6">
                  <a:lumMod val="25000"/>
                </a:srgbClr>
              </a:solidFill>
              <a:latin typeface="Calibri" panose="020F0502020204030204"/>
              <a:ea typeface="Verdana" panose="020B0604030504040204" pitchFamily="34" charset="0"/>
            </a:endParaRPr>
          </a:p>
          <a:p>
            <a:pPr defTabSz="1625519">
              <a:defRPr/>
            </a:pPr>
            <a:endParaRPr lang="pt-BR" sz="2400" dirty="0">
              <a:solidFill>
                <a:srgbClr val="E7E6E6">
                  <a:lumMod val="25000"/>
                </a:srgbClr>
              </a:solidFill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06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B8236-CE51-F7BC-4442-BFBA406EF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3FDAEF6-A063-A24D-E93C-015C854C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68"/>
          <a:stretch/>
        </p:blipFill>
        <p:spPr>
          <a:xfrm>
            <a:off x="5133108" y="720925"/>
            <a:ext cx="7058891" cy="58959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E9956B4-07A7-4EFD-CF37-6391C48AB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3" y="728439"/>
            <a:ext cx="5486400" cy="590632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822619F-2E22-CF09-54B4-8E51CD919296}"/>
              </a:ext>
            </a:extLst>
          </p:cNvPr>
          <p:cNvSpPr txBox="1">
            <a:spLocks/>
          </p:cNvSpPr>
          <p:nvPr/>
        </p:nvSpPr>
        <p:spPr>
          <a:xfrm>
            <a:off x="554167" y="-12898"/>
            <a:ext cx="6130652" cy="995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Cobrança e Disposição final</a:t>
            </a:r>
            <a:endParaRPr lang="pt-BR" sz="27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88C08D4-3260-0570-03AF-FBF65695B4EF}"/>
              </a:ext>
            </a:extLst>
          </p:cNvPr>
          <p:cNvSpPr txBox="1"/>
          <p:nvPr/>
        </p:nvSpPr>
        <p:spPr>
          <a:xfrm>
            <a:off x="641985" y="355350"/>
            <a:ext cx="7216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(SINISA 2024 – Ano de Ref. 2023)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DCF33F3-076C-54D9-4548-87307ACA860B}"/>
              </a:ext>
            </a:extLst>
          </p:cNvPr>
          <p:cNvSpPr txBox="1"/>
          <p:nvPr/>
        </p:nvSpPr>
        <p:spPr>
          <a:xfrm>
            <a:off x="5368635" y="-14230"/>
            <a:ext cx="67471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78% dos municípios que dispõem seus resíduos em lixões e aterros controlados não realizam a cobrança</a:t>
            </a:r>
            <a:r>
              <a:rPr lang="pt-BR" sz="2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0129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4B22A-EDC0-2C3D-7F98-D0D4330FC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053DB5E-C870-489C-BFE0-5C289CAA69D5}"/>
              </a:ext>
            </a:extLst>
          </p:cNvPr>
          <p:cNvSpPr txBox="1">
            <a:spLocks/>
          </p:cNvSpPr>
          <p:nvPr/>
        </p:nvSpPr>
        <p:spPr>
          <a:xfrm>
            <a:off x="4710531" y="257523"/>
            <a:ext cx="6130652" cy="995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Cobrança e Disposição final</a:t>
            </a:r>
            <a:endParaRPr lang="pt-BR" sz="27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67FE959-CF68-5582-D6C0-E862716D34E4}"/>
              </a:ext>
            </a:extLst>
          </p:cNvPr>
          <p:cNvSpPr txBox="1"/>
          <p:nvPr/>
        </p:nvSpPr>
        <p:spPr>
          <a:xfrm>
            <a:off x="1901537" y="1289781"/>
            <a:ext cx="93803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A1DBB2"/>
              </a:buClr>
            </a:pPr>
            <a:r>
              <a:rPr lang="pt-BR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Há correlação entre disposição inadequada de resíduos e ausência de política local de recuperação de custos dos serviços de manejo de resíduos sólidos.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804C38-0386-A13D-B6F5-4090C93F9271}"/>
              </a:ext>
            </a:extLst>
          </p:cNvPr>
          <p:cNvSpPr txBox="1"/>
          <p:nvPr/>
        </p:nvSpPr>
        <p:spPr>
          <a:xfrm>
            <a:off x="1822307" y="2377779"/>
            <a:ext cx="95388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2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 2015, 86% dos municípios que dispunham seus resíduos inadequadamente não realizavam a cobrança</a:t>
            </a:r>
            <a:r>
              <a:rPr lang="pt-BR" sz="22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200" dirty="0">
                <a:solidFill>
                  <a:srgbClr val="000000"/>
                </a:solidFill>
                <a:latin typeface="Calibri" panose="020F0502020204030204" pitchFamily="34" charset="0"/>
              </a:rPr>
              <a:t>Em 2023, após 8 anos, este número reduziu somente para 78% dos municípios</a:t>
            </a:r>
            <a:endParaRPr lang="pt-BR" sz="2200" dirty="0"/>
          </a:p>
          <a:p>
            <a:pPr algn="ctr"/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3744261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CEF48-5327-74EE-F46D-EA00CA804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ubtitle 2">
            <a:extLst>
              <a:ext uri="{FF2B5EF4-FFF2-40B4-BE49-F238E27FC236}">
                <a16:creationId xmlns:a16="http://schemas.microsoft.com/office/drawing/2014/main" id="{F91A2716-A527-C245-970E-737ACA651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859292"/>
              </p:ext>
            </p:extLst>
          </p:nvPr>
        </p:nvGraphicFramePr>
        <p:xfrm>
          <a:off x="802822" y="2132512"/>
          <a:ext cx="5447712" cy="2886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1C1CDF26-1708-161B-C8DF-C0BFC0F2BBF2}"/>
              </a:ext>
            </a:extLst>
          </p:cNvPr>
          <p:cNvSpPr txBox="1">
            <a:spLocks/>
          </p:cNvSpPr>
          <p:nvPr/>
        </p:nvSpPr>
        <p:spPr>
          <a:xfrm>
            <a:off x="6802700" y="1518150"/>
            <a:ext cx="5292453" cy="995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  Valorização de secos e orgânicos</a:t>
            </a:r>
          </a:p>
          <a:p>
            <a:r>
              <a:rPr lang="pt-BR" sz="22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	</a:t>
            </a:r>
            <a:endParaRPr lang="pt-BR" sz="22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graphicFrame>
        <p:nvGraphicFramePr>
          <p:cNvPr id="11" name="Subtitle 2">
            <a:extLst>
              <a:ext uri="{FF2B5EF4-FFF2-40B4-BE49-F238E27FC236}">
                <a16:creationId xmlns:a16="http://schemas.microsoft.com/office/drawing/2014/main" id="{907707CD-2A97-5089-24A3-401CA3EC1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34874"/>
              </p:ext>
            </p:extLst>
          </p:nvPr>
        </p:nvGraphicFramePr>
        <p:xfrm>
          <a:off x="6647441" y="2294241"/>
          <a:ext cx="5447712" cy="2886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ítulo 1">
            <a:extLst>
              <a:ext uri="{FF2B5EF4-FFF2-40B4-BE49-F238E27FC236}">
                <a16:creationId xmlns:a16="http://schemas.microsoft.com/office/drawing/2014/main" id="{972E013B-3D55-CE74-CF5B-7594D240C63E}"/>
              </a:ext>
            </a:extLst>
          </p:cNvPr>
          <p:cNvSpPr txBox="1">
            <a:spLocks/>
          </p:cNvSpPr>
          <p:nvPr/>
        </p:nvSpPr>
        <p:spPr>
          <a:xfrm>
            <a:off x="958081" y="1528541"/>
            <a:ext cx="5292453" cy="995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          Diagnóstico da Cobrança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9A294F3-BCE1-2CE5-46C2-78F6FD3439CA}"/>
              </a:ext>
            </a:extLst>
          </p:cNvPr>
          <p:cNvSpPr txBox="1">
            <a:spLocks/>
          </p:cNvSpPr>
          <p:nvPr/>
        </p:nvSpPr>
        <p:spPr>
          <a:xfrm>
            <a:off x="4055904" y="142966"/>
            <a:ext cx="6130652" cy="995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Cobrança e Valorização de Resíduos</a:t>
            </a:r>
          </a:p>
          <a:p>
            <a:r>
              <a:rPr lang="pt-BR" sz="22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         (SINISA 2024 – Ano de Ref. 2023)</a:t>
            </a:r>
            <a:endParaRPr lang="pt-BR" sz="22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  <a:p>
            <a:endParaRPr lang="pt-BR" sz="27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61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7208F-D68D-B99B-2E93-081FACFB5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5EA1D63-60E0-28BA-F714-637AD8CDD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516" y="2207167"/>
            <a:ext cx="4915479" cy="3269470"/>
          </a:xfrm>
          <a:prstGeom prst="rect">
            <a:avLst/>
          </a:prstGeom>
        </p:spPr>
      </p:pic>
      <p:pic>
        <p:nvPicPr>
          <p:cNvPr id="11" name="Imagem 10" descr="Gramado na frente de um prédio&#10;&#10;O conteúdo gerado por IA pode estar incorreto.">
            <a:extLst>
              <a:ext uri="{FF2B5EF4-FFF2-40B4-BE49-F238E27FC236}">
                <a16:creationId xmlns:a16="http://schemas.microsoft.com/office/drawing/2014/main" id="{4132BF11-0922-2301-90FD-03A73E487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5" b="1728"/>
          <a:stretch/>
        </p:blipFill>
        <p:spPr>
          <a:xfrm>
            <a:off x="2867891" y="2364187"/>
            <a:ext cx="3494529" cy="295543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BAC2551-A25C-411B-A6DC-8A7C8AA1D548}"/>
              </a:ext>
            </a:extLst>
          </p:cNvPr>
          <p:cNvSpPr txBox="1"/>
          <p:nvPr/>
        </p:nvSpPr>
        <p:spPr>
          <a:xfrm>
            <a:off x="926772" y="361267"/>
            <a:ext cx="10871296" cy="89627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900" i="1">
                <a:solidFill>
                  <a:srgbClr val="002060"/>
                </a:solidFill>
                <a:latin typeface="IBM Plex Sans Condensed" panose="020B0506050203000203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Histórico de apoio individualizado por município pelo Governo Federal</a:t>
            </a:r>
          </a:p>
        </p:txBody>
      </p:sp>
      <p:pic>
        <p:nvPicPr>
          <p:cNvPr id="1026" name="Picture 2" descr="Comunicado: Erro de visualização dos estilos de formatação no editor de  textos do SEI – Sistema Eletrônico de Informações">
            <a:extLst>
              <a:ext uri="{FF2B5EF4-FFF2-40B4-BE49-F238E27FC236}">
                <a16:creationId xmlns:a16="http://schemas.microsoft.com/office/drawing/2014/main" id="{ECCCCA7D-92F0-7AA1-CAA4-927B97955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3" y="2970364"/>
            <a:ext cx="2016461" cy="13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9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F30E1-A9A1-5D5E-7316-5350CC4F7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0905CE55-6B3C-8A1F-9836-3D292FF2E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359" y="2722336"/>
            <a:ext cx="11811000" cy="3773713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9E00F095-A338-8B15-3426-911421DED2E9}"/>
              </a:ext>
            </a:extLst>
          </p:cNvPr>
          <p:cNvSpPr txBox="1">
            <a:spLocks/>
          </p:cNvSpPr>
          <p:nvPr/>
        </p:nvSpPr>
        <p:spPr>
          <a:xfrm>
            <a:off x="1413385" y="3476855"/>
            <a:ext cx="5837072" cy="1534394"/>
          </a:xfrm>
          <a:prstGeom prst="rect">
            <a:avLst/>
          </a:prstGeom>
        </p:spPr>
        <p:txBody>
          <a:bodyPr vert="horz" wrap="square" lIns="0" tIns="56515" rIns="0" bIns="0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R="6773" algn="ctr" defTabSz="1219108">
              <a:spcBef>
                <a:spcPts val="320"/>
              </a:spcBef>
              <a:buClr>
                <a:srgbClr val="000000"/>
              </a:buClr>
              <a:defRPr/>
            </a:pPr>
            <a:r>
              <a:rPr lang="pt-BR" sz="3200" b="1" kern="0" dirty="0">
                <a:solidFill>
                  <a:prstClr val="white"/>
                </a:solidFill>
                <a:latin typeface="Arial"/>
                <a:ea typeface="Verdana" panose="020B0604030504040204" pitchFamily="34" charset="0"/>
                <a:cs typeface="Calibri" panose="020F0502020204030204" pitchFamily="34" charset="0"/>
                <a:sym typeface="Arial"/>
              </a:rPr>
              <a:t>Criação do Programa de Parceria de Investimento e formas de apoio aos entes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A73683E-49D7-0923-648C-CA63DEBD1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352" y="2992513"/>
            <a:ext cx="75577" cy="2623731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7B1008E0-CCEF-5A04-24A6-955279A94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001" y="285740"/>
            <a:ext cx="4103351" cy="270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6440CCD7-74FA-9F26-CF3E-0161F3869D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48519" y="5886451"/>
            <a:ext cx="2497304" cy="314231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BCFFDC58-AFF5-AE36-8C66-4C7BCFBAB8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6244598" y="1680196"/>
            <a:ext cx="6572261" cy="378334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6EEA0E7-8535-5517-5CFB-6572C8EF6C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653" y="-2"/>
            <a:ext cx="3783347" cy="649605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057C987-BB54-C3D6-03C6-5287AFA55C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5351" y="5938701"/>
            <a:ext cx="702077" cy="20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83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5A918-B7B6-C325-8D6B-B80086A93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796C6-A133-C524-788A-70C3D2A3B2C1}"/>
              </a:ext>
            </a:extLst>
          </p:cNvPr>
          <p:cNvSpPr txBox="1">
            <a:spLocks/>
          </p:cNvSpPr>
          <p:nvPr/>
        </p:nvSpPr>
        <p:spPr>
          <a:xfrm>
            <a:off x="1117930" y="536431"/>
            <a:ext cx="6891683" cy="5557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rgbClr val="002060"/>
                </a:solidFill>
                <a:latin typeface="IBM Plex Sans Condensed" panose="020B0506050203000203" pitchFamily="34" charset="0"/>
              </a:rPr>
              <a:t>Objetivos do Programa</a:t>
            </a:r>
            <a:endParaRPr lang="pt-BR" sz="3200" dirty="0">
              <a:solidFill>
                <a:srgbClr val="002060"/>
              </a:solidFill>
              <a:latin typeface="IBM Plex Sans Condensed" panose="020B050605020300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25C5C-8258-F008-AD6E-BF88678EFC17}"/>
              </a:ext>
            </a:extLst>
          </p:cNvPr>
          <p:cNvSpPr txBox="1">
            <a:spLocks/>
          </p:cNvSpPr>
          <p:nvPr/>
        </p:nvSpPr>
        <p:spPr>
          <a:xfrm>
            <a:off x="1117930" y="1615058"/>
            <a:ext cx="10675752" cy="3883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/>
              <a:t>Estruturação de Projetos de PPP e Concessões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Garantir projetos tecnicamente sólidos e atrativos, com análises de viabilidade e gestão eficiente de riscos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8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/>
              <a:t>Articulação Institucional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Conectar governo, mercado privado e </a:t>
            </a:r>
            <a:r>
              <a:rPr lang="pt-BR" sz="1800" i="1" dirty="0"/>
              <a:t>stakeholders</a:t>
            </a:r>
            <a:r>
              <a:rPr lang="pt-BR" sz="1800" dirty="0"/>
              <a:t> para criar um ambiente cooperativo para PPP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800" b="1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/>
              <a:t>Coordenação do Programa de Parcerias do Governo Federal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Gerir e supervisionar os projetos estratégicos do Programa de Parcerias de Investimentos, com foco especial em apoiar entes subnacionais na estruturação de seus projetos, por meio de fundos como o FEP e o FDIRS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800" b="1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/>
              <a:t>Sustentabilidade e Inclusão Social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Incorporar critérios ESG para reduzir desigualdades e promover infraestrutura sustentável e acessível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B2D7926-33EE-3911-33BC-0BF5CFF05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1101" y="438446"/>
            <a:ext cx="2322946" cy="6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24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1674</Words>
  <Application>Microsoft Office PowerPoint</Application>
  <PresentationFormat>Widescreen</PresentationFormat>
  <Paragraphs>348</Paragraphs>
  <Slides>31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4" baseType="lpstr">
      <vt:lpstr>Aptos</vt:lpstr>
      <vt:lpstr>Arial</vt:lpstr>
      <vt:lpstr>Arial Narrow</vt:lpstr>
      <vt:lpstr>Barlow Condensed Medium</vt:lpstr>
      <vt:lpstr>Calibri</vt:lpstr>
      <vt:lpstr>Calibri (Corpo)</vt:lpstr>
      <vt:lpstr>Calibri Light</vt:lpstr>
      <vt:lpstr>Futura Bk BT</vt:lpstr>
      <vt:lpstr>Gotham Bold</vt:lpstr>
      <vt:lpstr>IBM Plex Sans Condensed</vt:lpstr>
      <vt:lpstr>Lato-Regular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Saneamento para  quem não tem - inovar para universalizar!</dc:title>
  <dc:creator>Marcelo Rogante</dc:creator>
  <cp:lastModifiedBy>Bethânia Portuguez do Nascimento</cp:lastModifiedBy>
  <cp:revision>45</cp:revision>
  <cp:lastPrinted>2025-05-26T18:05:32Z</cp:lastPrinted>
  <dcterms:created xsi:type="dcterms:W3CDTF">2025-01-30T13:06:16Z</dcterms:created>
  <dcterms:modified xsi:type="dcterms:W3CDTF">2025-06-30T21:44:19Z</dcterms:modified>
</cp:coreProperties>
</file>