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sldIdLst>
    <p:sldId id="374" r:id="rId5"/>
    <p:sldId id="382" r:id="rId6"/>
    <p:sldId id="383" r:id="rId7"/>
    <p:sldId id="3404" r:id="rId8"/>
    <p:sldId id="386" r:id="rId9"/>
    <p:sldId id="3406" r:id="rId10"/>
    <p:sldId id="3450" r:id="rId11"/>
    <p:sldId id="3451" r:id="rId12"/>
    <p:sldId id="3449" r:id="rId13"/>
    <p:sldId id="3452" r:id="rId14"/>
    <p:sldId id="3454" r:id="rId15"/>
    <p:sldId id="3453" r:id="rId16"/>
    <p:sldId id="3455" r:id="rId17"/>
    <p:sldId id="3433" r:id="rId18"/>
    <p:sldId id="3456" r:id="rId19"/>
    <p:sldId id="3457" r:id="rId20"/>
    <p:sldId id="3458" r:id="rId21"/>
  </p:sldIdLst>
  <p:sldSz cx="12192000" cy="6858000"/>
  <p:notesSz cx="6889750" cy="967105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5F9856"/>
    <a:srgbClr val="472C4C"/>
    <a:srgbClr val="FF9900"/>
    <a:srgbClr val="FFFF99"/>
    <a:srgbClr val="660066"/>
    <a:srgbClr val="600E21"/>
    <a:srgbClr val="FF9933"/>
    <a:srgbClr val="800080"/>
    <a:srgbClr val="592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F4DA582-AF4B-41BC-8B60-53D4905CB3BA}" v="31" dt="2025-06-29T07:10:31.18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04" autoAdjust="0"/>
    <p:restoredTop sz="94660"/>
  </p:normalViewPr>
  <p:slideViewPr>
    <p:cSldViewPr snapToGrid="0">
      <p:cViewPr varScale="1">
        <p:scale>
          <a:sx n="70" d="100"/>
          <a:sy n="70" d="100"/>
        </p:scale>
        <p:origin x="1157" y="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3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co Antônio Moraes Alberto" userId="d2f7504885d429ec" providerId="LiveId" clId="{0F4DA582-AF4B-41BC-8B60-53D4905CB3BA}"/>
    <pc:docChg chg="undo custSel addSld delSld modSld sldOrd">
      <pc:chgData name="Marco Antônio Moraes Alberto" userId="d2f7504885d429ec" providerId="LiveId" clId="{0F4DA582-AF4B-41BC-8B60-53D4905CB3BA}" dt="2025-06-29T07:23:24.982" v="15777" actId="1076"/>
      <pc:docMkLst>
        <pc:docMk/>
      </pc:docMkLst>
      <pc:sldChg chg="addSp modSp mod">
        <pc:chgData name="Marco Antônio Moraes Alberto" userId="d2f7504885d429ec" providerId="LiveId" clId="{0F4DA582-AF4B-41BC-8B60-53D4905CB3BA}" dt="2025-06-29T07:23:24.982" v="15777" actId="1076"/>
        <pc:sldMkLst>
          <pc:docMk/>
          <pc:sldMk cId="890177296" sldId="374"/>
        </pc:sldMkLst>
        <pc:spChg chg="mod">
          <ac:chgData name="Marco Antônio Moraes Alberto" userId="d2f7504885d429ec" providerId="LiveId" clId="{0F4DA582-AF4B-41BC-8B60-53D4905CB3BA}" dt="2025-06-29T07:23:06.077" v="15771" actId="1076"/>
          <ac:spMkLst>
            <pc:docMk/>
            <pc:sldMk cId="890177296" sldId="374"/>
            <ac:spMk id="2" creationId="{05126C0E-A628-CAE1-81EA-E8B14689AA82}"/>
          </ac:spMkLst>
        </pc:spChg>
        <pc:spChg chg="add mod">
          <ac:chgData name="Marco Antônio Moraes Alberto" userId="d2f7504885d429ec" providerId="LiveId" clId="{0F4DA582-AF4B-41BC-8B60-53D4905CB3BA}" dt="2025-06-29T07:23:24.982" v="15777" actId="1076"/>
          <ac:spMkLst>
            <pc:docMk/>
            <pc:sldMk cId="890177296" sldId="374"/>
            <ac:spMk id="3" creationId="{1B8687E3-5656-EE29-1CE9-2185095046F0}"/>
          </ac:spMkLst>
        </pc:spChg>
      </pc:sldChg>
      <pc:sldChg chg="modSp mod">
        <pc:chgData name="Marco Antônio Moraes Alberto" userId="d2f7504885d429ec" providerId="LiveId" clId="{0F4DA582-AF4B-41BC-8B60-53D4905CB3BA}" dt="2025-06-29T03:23:11.068" v="3398" actId="1076"/>
        <pc:sldMkLst>
          <pc:docMk/>
          <pc:sldMk cId="294327870" sldId="382"/>
        </pc:sldMkLst>
        <pc:spChg chg="mod">
          <ac:chgData name="Marco Antônio Moraes Alberto" userId="d2f7504885d429ec" providerId="LiveId" clId="{0F4DA582-AF4B-41BC-8B60-53D4905CB3BA}" dt="2025-06-29T03:23:11.068" v="3398" actId="1076"/>
          <ac:spMkLst>
            <pc:docMk/>
            <pc:sldMk cId="294327870" sldId="382"/>
            <ac:spMk id="2" creationId="{99931A60-935A-7732-F7F8-0C75D32CF4CA}"/>
          </ac:spMkLst>
        </pc:spChg>
      </pc:sldChg>
      <pc:sldChg chg="modSp mod">
        <pc:chgData name="Marco Antônio Moraes Alberto" userId="d2f7504885d429ec" providerId="LiveId" clId="{0F4DA582-AF4B-41BC-8B60-53D4905CB3BA}" dt="2025-06-29T03:10:54.349" v="3043" actId="1076"/>
        <pc:sldMkLst>
          <pc:docMk/>
          <pc:sldMk cId="664876941" sldId="383"/>
        </pc:sldMkLst>
        <pc:spChg chg="mod">
          <ac:chgData name="Marco Antônio Moraes Alberto" userId="d2f7504885d429ec" providerId="LiveId" clId="{0F4DA582-AF4B-41BC-8B60-53D4905CB3BA}" dt="2025-06-29T02:16:16.193" v="306" actId="20577"/>
          <ac:spMkLst>
            <pc:docMk/>
            <pc:sldMk cId="664876941" sldId="383"/>
            <ac:spMk id="2" creationId="{99931A60-935A-7732-F7F8-0C75D32CF4CA}"/>
          </ac:spMkLst>
        </pc:spChg>
        <pc:spChg chg="mod">
          <ac:chgData name="Marco Antônio Moraes Alberto" userId="d2f7504885d429ec" providerId="LiveId" clId="{0F4DA582-AF4B-41BC-8B60-53D4905CB3BA}" dt="2025-06-29T03:10:48.138" v="3042" actId="1076"/>
          <ac:spMkLst>
            <pc:docMk/>
            <pc:sldMk cId="664876941" sldId="383"/>
            <ac:spMk id="3" creationId="{677D670B-5FAC-6455-9507-2C6A7042E534}"/>
          </ac:spMkLst>
        </pc:spChg>
        <pc:spChg chg="mod">
          <ac:chgData name="Marco Antônio Moraes Alberto" userId="d2f7504885d429ec" providerId="LiveId" clId="{0F4DA582-AF4B-41BC-8B60-53D4905CB3BA}" dt="2025-06-29T02:16:55.578" v="331" actId="20577"/>
          <ac:spMkLst>
            <pc:docMk/>
            <pc:sldMk cId="664876941" sldId="383"/>
            <ac:spMk id="15" creationId="{0336570E-0042-D7DF-A1AA-D0243AF8F214}"/>
          </ac:spMkLst>
        </pc:spChg>
        <pc:grpChg chg="mod">
          <ac:chgData name="Marco Antônio Moraes Alberto" userId="d2f7504885d429ec" providerId="LiveId" clId="{0F4DA582-AF4B-41BC-8B60-53D4905CB3BA}" dt="2025-06-29T03:10:54.349" v="3043" actId="1076"/>
          <ac:grpSpMkLst>
            <pc:docMk/>
            <pc:sldMk cId="664876941" sldId="383"/>
            <ac:grpSpMk id="10" creationId="{62C26BA1-81B8-A4B6-4A09-C81E2C79AB92}"/>
          </ac:grpSpMkLst>
        </pc:grpChg>
      </pc:sldChg>
      <pc:sldChg chg="modSp mod">
        <pc:chgData name="Marco Antônio Moraes Alberto" userId="d2f7504885d429ec" providerId="LiveId" clId="{0F4DA582-AF4B-41BC-8B60-53D4905CB3BA}" dt="2025-06-29T07:19:58.373" v="15703" actId="20577"/>
        <pc:sldMkLst>
          <pc:docMk/>
          <pc:sldMk cId="655636312" sldId="386"/>
        </pc:sldMkLst>
        <pc:spChg chg="mod">
          <ac:chgData name="Marco Antônio Moraes Alberto" userId="d2f7504885d429ec" providerId="LiveId" clId="{0F4DA582-AF4B-41BC-8B60-53D4905CB3BA}" dt="2025-06-29T07:19:58.373" v="15703" actId="20577"/>
          <ac:spMkLst>
            <pc:docMk/>
            <pc:sldMk cId="655636312" sldId="386"/>
            <ac:spMk id="2" creationId="{99931A60-935A-7732-F7F8-0C75D32CF4CA}"/>
          </ac:spMkLst>
        </pc:spChg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491443316" sldId="3402"/>
        </pc:sldMkLst>
      </pc:sldChg>
      <pc:sldChg chg="addSp delSp modSp mod delAnim">
        <pc:chgData name="Marco Antônio Moraes Alberto" userId="d2f7504885d429ec" providerId="LiveId" clId="{0F4DA582-AF4B-41BC-8B60-53D4905CB3BA}" dt="2025-06-29T03:14:18.473" v="3064" actId="1076"/>
        <pc:sldMkLst>
          <pc:docMk/>
          <pc:sldMk cId="3340638487" sldId="3404"/>
        </pc:sldMkLst>
        <pc:spChg chg="mod">
          <ac:chgData name="Marco Antônio Moraes Alberto" userId="d2f7504885d429ec" providerId="LiveId" clId="{0F4DA582-AF4B-41BC-8B60-53D4905CB3BA}" dt="2025-06-29T03:14:18.473" v="3064" actId="1076"/>
          <ac:spMkLst>
            <pc:docMk/>
            <pc:sldMk cId="3340638487" sldId="3404"/>
            <ac:spMk id="3" creationId="{E236EA6D-9A77-C4C4-7C05-B4596EC435A2}"/>
          </ac:spMkLst>
        </pc:spChg>
        <pc:spChg chg="mod">
          <ac:chgData name="Marco Antônio Moraes Alberto" userId="d2f7504885d429ec" providerId="LiveId" clId="{0F4DA582-AF4B-41BC-8B60-53D4905CB3BA}" dt="2025-06-29T02:52:49.670" v="2243"/>
          <ac:spMkLst>
            <pc:docMk/>
            <pc:sldMk cId="3340638487" sldId="3404"/>
            <ac:spMk id="5" creationId="{E5BCC755-BCE9-7CA6-4CD4-5504BBA729C4}"/>
          </ac:spMkLst>
        </pc:spChg>
        <pc:spChg chg="mod">
          <ac:chgData name="Marco Antônio Moraes Alberto" userId="d2f7504885d429ec" providerId="LiveId" clId="{0F4DA582-AF4B-41BC-8B60-53D4905CB3BA}" dt="2025-06-29T02:52:57.822" v="2258" actId="20577"/>
          <ac:spMkLst>
            <pc:docMk/>
            <pc:sldMk cId="3340638487" sldId="3404"/>
            <ac:spMk id="6" creationId="{C3CA8FF6-B3C7-BC56-AA15-32BA91BB2DAD}"/>
          </ac:spMkLst>
        </pc:spChg>
        <pc:spChg chg="del">
          <ac:chgData name="Marco Antônio Moraes Alberto" userId="d2f7504885d429ec" providerId="LiveId" clId="{0F4DA582-AF4B-41BC-8B60-53D4905CB3BA}" dt="2025-06-29T02:52:23.280" v="2217" actId="478"/>
          <ac:spMkLst>
            <pc:docMk/>
            <pc:sldMk cId="3340638487" sldId="3404"/>
            <ac:spMk id="7" creationId="{8012D9BE-3515-55BC-7095-51B8EA131EC3}"/>
          </ac:spMkLst>
        </pc:spChg>
        <pc:spChg chg="add mod">
          <ac:chgData name="Marco Antônio Moraes Alberto" userId="d2f7504885d429ec" providerId="LiveId" clId="{0F4DA582-AF4B-41BC-8B60-53D4905CB3BA}" dt="2025-06-29T03:13:08.935" v="3057"/>
          <ac:spMkLst>
            <pc:docMk/>
            <pc:sldMk cId="3340638487" sldId="3404"/>
            <ac:spMk id="8" creationId="{6C74C317-038D-E687-5CB2-FE53F76E0845}"/>
          </ac:spMkLst>
        </pc:spChg>
        <pc:spChg chg="add mod">
          <ac:chgData name="Marco Antônio Moraes Alberto" userId="d2f7504885d429ec" providerId="LiveId" clId="{0F4DA582-AF4B-41BC-8B60-53D4905CB3BA}" dt="2025-06-29T03:13:21.240" v="3059"/>
          <ac:spMkLst>
            <pc:docMk/>
            <pc:sldMk cId="3340638487" sldId="3404"/>
            <ac:spMk id="9" creationId="{8666227D-6CF7-2E71-5F10-C3D55AD2A18B}"/>
          </ac:spMkLst>
        </pc:spChg>
        <pc:spChg chg="mod">
          <ac:chgData name="Marco Antônio Moraes Alberto" userId="d2f7504885d429ec" providerId="LiveId" clId="{0F4DA582-AF4B-41BC-8B60-53D4905CB3BA}" dt="2025-06-29T02:52:38.331" v="2241" actId="20577"/>
          <ac:spMkLst>
            <pc:docMk/>
            <pc:sldMk cId="3340638487" sldId="3404"/>
            <ac:spMk id="15" creationId="{535E6BFD-EEF7-5411-21F3-CD9AB09BB4F8}"/>
          </ac:spMkLst>
        </pc:spChg>
        <pc:grpChg chg="add mod">
          <ac:chgData name="Marco Antônio Moraes Alberto" userId="d2f7504885d429ec" providerId="LiveId" clId="{0F4DA582-AF4B-41BC-8B60-53D4905CB3BA}" dt="2025-06-29T03:10:29.103" v="3041" actId="1076"/>
          <ac:grpSpMkLst>
            <pc:docMk/>
            <pc:sldMk cId="3340638487" sldId="3404"/>
            <ac:grpSpMk id="4" creationId="{26BB3F5F-E145-589F-3C66-7812E6326C94}"/>
          </ac:grpSpMkLst>
        </pc:grpChg>
        <pc:grpChg chg="del">
          <ac:chgData name="Marco Antônio Moraes Alberto" userId="d2f7504885d429ec" providerId="LiveId" clId="{0F4DA582-AF4B-41BC-8B60-53D4905CB3BA}" dt="2025-06-29T02:52:48.233" v="2242" actId="478"/>
          <ac:grpSpMkLst>
            <pc:docMk/>
            <pc:sldMk cId="3340638487" sldId="3404"/>
            <ac:grpSpMk id="10" creationId="{FC1EC9F1-37AA-43F7-28C7-42A25F180FE7}"/>
          </ac:grpSpMkLst>
        </pc:grpChg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107636576" sldId="3405"/>
        </pc:sldMkLst>
      </pc:sldChg>
      <pc:sldChg chg="modSp mod ord">
        <pc:chgData name="Marco Antônio Moraes Alberto" userId="d2f7504885d429ec" providerId="LiveId" clId="{0F4DA582-AF4B-41BC-8B60-53D4905CB3BA}" dt="2025-06-29T04:49:50.165" v="7254" actId="948"/>
        <pc:sldMkLst>
          <pc:docMk/>
          <pc:sldMk cId="3229278859" sldId="3406"/>
        </pc:sldMkLst>
        <pc:spChg chg="mod">
          <ac:chgData name="Marco Antônio Moraes Alberto" userId="d2f7504885d429ec" providerId="LiveId" clId="{0F4DA582-AF4B-41BC-8B60-53D4905CB3BA}" dt="2025-06-29T03:58:30.140" v="4594" actId="20577"/>
          <ac:spMkLst>
            <pc:docMk/>
            <pc:sldMk cId="3229278859" sldId="3406"/>
            <ac:spMk id="2" creationId="{5DE933BB-25A1-FE26-133E-7516873B767E}"/>
          </ac:spMkLst>
        </pc:spChg>
        <pc:spChg chg="mod">
          <ac:chgData name="Marco Antônio Moraes Alberto" userId="d2f7504885d429ec" providerId="LiveId" clId="{0F4DA582-AF4B-41BC-8B60-53D4905CB3BA}" dt="2025-06-29T04:49:50.165" v="7254" actId="948"/>
          <ac:spMkLst>
            <pc:docMk/>
            <pc:sldMk cId="3229278859" sldId="3406"/>
            <ac:spMk id="3" creationId="{5F417EA3-21F4-1F54-E92B-DC97D149626E}"/>
          </ac:spMkLst>
        </pc:spChg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738943755" sldId="3407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404185977" sldId="3408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481655580" sldId="3412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042579729" sldId="3414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518843122" sldId="3417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515724012" sldId="3418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296635351" sldId="3419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005234923" sldId="3420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852049332" sldId="3421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030215783" sldId="3422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154425723" sldId="3423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669763096" sldId="3424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587223953" sldId="3432"/>
        </pc:sldMkLst>
      </pc:sldChg>
      <pc:sldChg chg="delSp modSp mod ord">
        <pc:chgData name="Marco Antônio Moraes Alberto" userId="d2f7504885d429ec" providerId="LiveId" clId="{0F4DA582-AF4B-41BC-8B60-53D4905CB3BA}" dt="2025-06-29T06:31:26.594" v="12451"/>
        <pc:sldMkLst>
          <pc:docMk/>
          <pc:sldMk cId="1238236224" sldId="3433"/>
        </pc:sldMkLst>
        <pc:spChg chg="mod">
          <ac:chgData name="Marco Antônio Moraes Alberto" userId="d2f7504885d429ec" providerId="LiveId" clId="{0F4DA582-AF4B-41BC-8B60-53D4905CB3BA}" dt="2025-06-29T03:24:28.225" v="3410" actId="1076"/>
          <ac:spMkLst>
            <pc:docMk/>
            <pc:sldMk cId="1238236224" sldId="3433"/>
            <ac:spMk id="2" creationId="{99931A60-935A-7732-F7F8-0C75D32CF4CA}"/>
          </ac:spMkLst>
        </pc:spChg>
        <pc:spChg chg="del">
          <ac:chgData name="Marco Antônio Moraes Alberto" userId="d2f7504885d429ec" providerId="LiveId" clId="{0F4DA582-AF4B-41BC-8B60-53D4905CB3BA}" dt="2025-06-29T03:21:32.842" v="3387" actId="478"/>
          <ac:spMkLst>
            <pc:docMk/>
            <pc:sldMk cId="1238236224" sldId="3433"/>
            <ac:spMk id="3" creationId="{C2964F8A-C77A-B579-9AD4-E8B15985B255}"/>
          </ac:spMkLst>
        </pc:spChg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036576212" sldId="3434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502730409" sldId="3435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409382788" sldId="3436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776918142" sldId="3437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968872121" sldId="3438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4001417239" sldId="3439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434080713" sldId="3440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261841447" sldId="3441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4136743513" sldId="3442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4051471855" sldId="3443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3845885431" sldId="3444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089664108" sldId="3445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608848961" sldId="3446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2317813346" sldId="3447"/>
        </pc:sldMkLst>
      </pc:sldChg>
      <pc:sldChg chg="del">
        <pc:chgData name="Marco Antônio Moraes Alberto" userId="d2f7504885d429ec" providerId="LiveId" clId="{0F4DA582-AF4B-41BC-8B60-53D4905CB3BA}" dt="2025-06-29T07:18:16.106" v="15630" actId="47"/>
        <pc:sldMkLst>
          <pc:docMk/>
          <pc:sldMk cId="1453119013" sldId="3448"/>
        </pc:sldMkLst>
      </pc:sldChg>
      <pc:sldChg chg="modSp add mod">
        <pc:chgData name="Marco Antônio Moraes Alberto" userId="d2f7504885d429ec" providerId="LiveId" clId="{0F4DA582-AF4B-41BC-8B60-53D4905CB3BA}" dt="2025-06-29T07:20:12.401" v="15723" actId="20577"/>
        <pc:sldMkLst>
          <pc:docMk/>
          <pc:sldMk cId="2436182121" sldId="3449"/>
        </pc:sldMkLst>
        <pc:spChg chg="mod">
          <ac:chgData name="Marco Antônio Moraes Alberto" userId="d2f7504885d429ec" providerId="LiveId" clId="{0F4DA582-AF4B-41BC-8B60-53D4905CB3BA}" dt="2025-06-29T07:20:12.401" v="15723" actId="20577"/>
          <ac:spMkLst>
            <pc:docMk/>
            <pc:sldMk cId="2436182121" sldId="3449"/>
            <ac:spMk id="2" creationId="{ADF52014-ED1D-1A6D-7186-6D1D2922F136}"/>
          </ac:spMkLst>
        </pc:spChg>
      </pc:sldChg>
      <pc:sldChg chg="addSp delSp modSp add mod">
        <pc:chgData name="Marco Antônio Moraes Alberto" userId="d2f7504885d429ec" providerId="LiveId" clId="{0F4DA582-AF4B-41BC-8B60-53D4905CB3BA}" dt="2025-06-29T05:19:54.045" v="7954" actId="20577"/>
        <pc:sldMkLst>
          <pc:docMk/>
          <pc:sldMk cId="368607998" sldId="3450"/>
        </pc:sldMkLst>
        <pc:spChg chg="mod">
          <ac:chgData name="Marco Antônio Moraes Alberto" userId="d2f7504885d429ec" providerId="LiveId" clId="{0F4DA582-AF4B-41BC-8B60-53D4905CB3BA}" dt="2025-06-29T05:19:54.045" v="7954" actId="20577"/>
          <ac:spMkLst>
            <pc:docMk/>
            <pc:sldMk cId="368607998" sldId="3450"/>
            <ac:spMk id="3" creationId="{6EBEA412-12A0-87DE-482C-8BCC34A5BFA5}"/>
          </ac:spMkLst>
        </pc:spChg>
        <pc:spChg chg="add del mod">
          <ac:chgData name="Marco Antônio Moraes Alberto" userId="d2f7504885d429ec" providerId="LiveId" clId="{0F4DA582-AF4B-41BC-8B60-53D4905CB3BA}" dt="2025-06-29T04:40:58.725" v="7174" actId="21"/>
          <ac:spMkLst>
            <pc:docMk/>
            <pc:sldMk cId="368607998" sldId="3450"/>
            <ac:spMk id="4" creationId="{95E3357E-C3FF-1242-B9D1-05E3EC4D0DFA}"/>
          </ac:spMkLst>
        </pc:spChg>
      </pc:sldChg>
      <pc:sldChg chg="addSp delSp modSp add mod ord">
        <pc:chgData name="Marco Antônio Moraes Alberto" userId="d2f7504885d429ec" providerId="LiveId" clId="{0F4DA582-AF4B-41BC-8B60-53D4905CB3BA}" dt="2025-06-29T07:20:22.666" v="15743" actId="20577"/>
        <pc:sldMkLst>
          <pc:docMk/>
          <pc:sldMk cId="2598183924" sldId="3451"/>
        </pc:sldMkLst>
        <pc:spChg chg="del">
          <ac:chgData name="Marco Antônio Moraes Alberto" userId="d2f7504885d429ec" providerId="LiveId" clId="{0F4DA582-AF4B-41BC-8B60-53D4905CB3BA}" dt="2025-06-29T04:40:53.890" v="7173" actId="478"/>
          <ac:spMkLst>
            <pc:docMk/>
            <pc:sldMk cId="2598183924" sldId="3451"/>
            <ac:spMk id="3" creationId="{1C1DA575-34EA-04B7-3809-19A94484DE04}"/>
          </ac:spMkLst>
        </pc:spChg>
        <pc:spChg chg="add mod">
          <ac:chgData name="Marco Antônio Moraes Alberto" userId="d2f7504885d429ec" providerId="LiveId" clId="{0F4DA582-AF4B-41BC-8B60-53D4905CB3BA}" dt="2025-06-29T07:20:22.666" v="15743" actId="20577"/>
          <ac:spMkLst>
            <pc:docMk/>
            <pc:sldMk cId="2598183924" sldId="3451"/>
            <ac:spMk id="4" creationId="{95E3357E-C3FF-1242-B9D1-05E3EC4D0DFA}"/>
          </ac:spMkLst>
        </pc:spChg>
      </pc:sldChg>
      <pc:sldChg chg="modSp add mod ord">
        <pc:chgData name="Marco Antônio Moraes Alberto" userId="d2f7504885d429ec" providerId="LiveId" clId="{0F4DA582-AF4B-41BC-8B60-53D4905CB3BA}" dt="2025-06-29T06:30:47.319" v="12443" actId="20577"/>
        <pc:sldMkLst>
          <pc:docMk/>
          <pc:sldMk cId="460952818" sldId="3452"/>
        </pc:sldMkLst>
        <pc:spChg chg="mod">
          <ac:chgData name="Marco Antônio Moraes Alberto" userId="d2f7504885d429ec" providerId="LiveId" clId="{0F4DA582-AF4B-41BC-8B60-53D4905CB3BA}" dt="2025-06-29T06:30:47.319" v="12443" actId="20577"/>
          <ac:spMkLst>
            <pc:docMk/>
            <pc:sldMk cId="460952818" sldId="3452"/>
            <ac:spMk id="2" creationId="{F4C065D8-EDA8-EEC2-A0B0-164978DDCB54}"/>
          </ac:spMkLst>
        </pc:spChg>
        <pc:spChg chg="mod">
          <ac:chgData name="Marco Antônio Moraes Alberto" userId="d2f7504885d429ec" providerId="LiveId" clId="{0F4DA582-AF4B-41BC-8B60-53D4905CB3BA}" dt="2025-06-29T06:12:14.571" v="11039" actId="207"/>
          <ac:spMkLst>
            <pc:docMk/>
            <pc:sldMk cId="460952818" sldId="3452"/>
            <ac:spMk id="3" creationId="{9489C7D3-0588-6FFD-6F48-E95029D51809}"/>
          </ac:spMkLst>
        </pc:spChg>
      </pc:sldChg>
      <pc:sldChg chg="modSp add mod">
        <pc:chgData name="Marco Antônio Moraes Alberto" userId="d2f7504885d429ec" providerId="LiveId" clId="{0F4DA582-AF4B-41BC-8B60-53D4905CB3BA}" dt="2025-06-29T06:30:58.757" v="12449" actId="20577"/>
        <pc:sldMkLst>
          <pc:docMk/>
          <pc:sldMk cId="130628691" sldId="3453"/>
        </pc:sldMkLst>
        <pc:spChg chg="mod">
          <ac:chgData name="Marco Antônio Moraes Alberto" userId="d2f7504885d429ec" providerId="LiveId" clId="{0F4DA582-AF4B-41BC-8B60-53D4905CB3BA}" dt="2025-06-29T06:30:58.757" v="12449" actId="20577"/>
          <ac:spMkLst>
            <pc:docMk/>
            <pc:sldMk cId="130628691" sldId="3453"/>
            <ac:spMk id="2" creationId="{0B1FC590-A1E1-DF2B-A759-2BE09D3F21C9}"/>
          </ac:spMkLst>
        </pc:spChg>
        <pc:spChg chg="mod">
          <ac:chgData name="Marco Antônio Moraes Alberto" userId="d2f7504885d429ec" providerId="LiveId" clId="{0F4DA582-AF4B-41BC-8B60-53D4905CB3BA}" dt="2025-06-29T06:11:08.650" v="11032" actId="207"/>
          <ac:spMkLst>
            <pc:docMk/>
            <pc:sldMk cId="130628691" sldId="3453"/>
            <ac:spMk id="3" creationId="{EAB6B8EA-8B6D-C6DE-19D3-9191638693B6}"/>
          </ac:spMkLst>
        </pc:spChg>
      </pc:sldChg>
      <pc:sldChg chg="modSp add mod ord">
        <pc:chgData name="Marco Antônio Moraes Alberto" userId="d2f7504885d429ec" providerId="LiveId" clId="{0F4DA582-AF4B-41BC-8B60-53D4905CB3BA}" dt="2025-06-29T07:11:18.401" v="15519" actId="1076"/>
        <pc:sldMkLst>
          <pc:docMk/>
          <pc:sldMk cId="4003453265" sldId="3454"/>
        </pc:sldMkLst>
        <pc:spChg chg="mod">
          <ac:chgData name="Marco Antônio Moraes Alberto" userId="d2f7504885d429ec" providerId="LiveId" clId="{0F4DA582-AF4B-41BC-8B60-53D4905CB3BA}" dt="2025-06-29T06:30:54.111" v="12446" actId="20577"/>
          <ac:spMkLst>
            <pc:docMk/>
            <pc:sldMk cId="4003453265" sldId="3454"/>
            <ac:spMk id="2" creationId="{5D49C4B2-AB16-58B6-84DA-8BBAFCD3013F}"/>
          </ac:spMkLst>
        </pc:spChg>
        <pc:spChg chg="mod">
          <ac:chgData name="Marco Antônio Moraes Alberto" userId="d2f7504885d429ec" providerId="LiveId" clId="{0F4DA582-AF4B-41BC-8B60-53D4905CB3BA}" dt="2025-06-29T07:11:18.401" v="15519" actId="1076"/>
          <ac:spMkLst>
            <pc:docMk/>
            <pc:sldMk cId="4003453265" sldId="3454"/>
            <ac:spMk id="3" creationId="{E9F40D05-C3B3-632A-3594-E030176AF053}"/>
          </ac:spMkLst>
        </pc:spChg>
      </pc:sldChg>
      <pc:sldChg chg="addSp delSp modSp add mod ord">
        <pc:chgData name="Marco Antônio Moraes Alberto" userId="d2f7504885d429ec" providerId="LiveId" clId="{0F4DA582-AF4B-41BC-8B60-53D4905CB3BA}" dt="2025-06-29T07:20:34.616" v="15763" actId="20577"/>
        <pc:sldMkLst>
          <pc:docMk/>
          <pc:sldMk cId="1115623483" sldId="3455"/>
        </pc:sldMkLst>
        <pc:spChg chg="del">
          <ac:chgData name="Marco Antônio Moraes Alberto" userId="d2f7504885d429ec" providerId="LiveId" clId="{0F4DA582-AF4B-41BC-8B60-53D4905CB3BA}" dt="2025-06-29T06:15:44.278" v="11127" actId="478"/>
          <ac:spMkLst>
            <pc:docMk/>
            <pc:sldMk cId="1115623483" sldId="3455"/>
            <ac:spMk id="2" creationId="{D96B1A22-A3CF-9321-B537-40C48436CC2C}"/>
          </ac:spMkLst>
        </pc:spChg>
        <pc:spChg chg="mod">
          <ac:chgData name="Marco Antônio Moraes Alberto" userId="d2f7504885d429ec" providerId="LiveId" clId="{0F4DA582-AF4B-41BC-8B60-53D4905CB3BA}" dt="2025-06-29T07:20:34.616" v="15763" actId="20577"/>
          <ac:spMkLst>
            <pc:docMk/>
            <pc:sldMk cId="1115623483" sldId="3455"/>
            <ac:spMk id="4" creationId="{6C254039-77AC-ECB9-2116-37D079A37CC3}"/>
          </ac:spMkLst>
        </pc:spChg>
        <pc:spChg chg="add del mod">
          <ac:chgData name="Marco Antônio Moraes Alberto" userId="d2f7504885d429ec" providerId="LiveId" clId="{0F4DA582-AF4B-41BC-8B60-53D4905CB3BA}" dt="2025-06-29T06:15:52.586" v="11130" actId="478"/>
          <ac:spMkLst>
            <pc:docMk/>
            <pc:sldMk cId="1115623483" sldId="3455"/>
            <ac:spMk id="5" creationId="{6482AC96-91BD-E8ED-FC9E-EAA955A7B096}"/>
          </ac:spMkLst>
        </pc:spChg>
        <pc:spChg chg="add mod">
          <ac:chgData name="Marco Antônio Moraes Alberto" userId="d2f7504885d429ec" providerId="LiveId" clId="{0F4DA582-AF4B-41BC-8B60-53D4905CB3BA}" dt="2025-06-29T06:15:48.821" v="11129"/>
          <ac:spMkLst>
            <pc:docMk/>
            <pc:sldMk cId="1115623483" sldId="3455"/>
            <ac:spMk id="6" creationId="{D52281CD-D580-01AF-94E7-25100E0731BF}"/>
          </ac:spMkLst>
        </pc:spChg>
        <pc:spChg chg="add mod">
          <ac:chgData name="Marco Antônio Moraes Alberto" userId="d2f7504885d429ec" providerId="LiveId" clId="{0F4DA582-AF4B-41BC-8B60-53D4905CB3BA}" dt="2025-06-29T06:15:53.926" v="11131"/>
          <ac:spMkLst>
            <pc:docMk/>
            <pc:sldMk cId="1115623483" sldId="3455"/>
            <ac:spMk id="7" creationId="{2A387324-5944-6E1C-6D54-5EDB05046F59}"/>
          </ac:spMkLst>
        </pc:spChg>
      </pc:sldChg>
      <pc:sldChg chg="modSp add mod ord">
        <pc:chgData name="Marco Antônio Moraes Alberto" userId="d2f7504885d429ec" providerId="LiveId" clId="{0F4DA582-AF4B-41BC-8B60-53D4905CB3BA}" dt="2025-06-29T07:11:37.657" v="15539" actId="20577"/>
        <pc:sldMkLst>
          <pc:docMk/>
          <pc:sldMk cId="1039036046" sldId="3456"/>
        </pc:sldMkLst>
        <pc:spChg chg="mod">
          <ac:chgData name="Marco Antônio Moraes Alberto" userId="d2f7504885d429ec" providerId="LiveId" clId="{0F4DA582-AF4B-41BC-8B60-53D4905CB3BA}" dt="2025-06-29T07:10:13.875" v="15512" actId="20577"/>
          <ac:spMkLst>
            <pc:docMk/>
            <pc:sldMk cId="1039036046" sldId="3456"/>
            <ac:spMk id="2" creationId="{71C9AD14-0F62-61E0-88D2-24B0FD6A6BA5}"/>
          </ac:spMkLst>
        </pc:spChg>
        <pc:spChg chg="mod">
          <ac:chgData name="Marco Antônio Moraes Alberto" userId="d2f7504885d429ec" providerId="LiveId" clId="{0F4DA582-AF4B-41BC-8B60-53D4905CB3BA}" dt="2025-06-29T07:11:37.657" v="15539" actId="20577"/>
          <ac:spMkLst>
            <pc:docMk/>
            <pc:sldMk cId="1039036046" sldId="3456"/>
            <ac:spMk id="3" creationId="{CE6E82C8-96C9-98D4-FE88-16F5F7C78FA1}"/>
          </ac:spMkLst>
        </pc:spChg>
      </pc:sldChg>
      <pc:sldChg chg="modSp add mod ord">
        <pc:chgData name="Marco Antônio Moraes Alberto" userId="d2f7504885d429ec" providerId="LiveId" clId="{0F4DA582-AF4B-41BC-8B60-53D4905CB3BA}" dt="2025-06-29T07:17:47.085" v="15629"/>
        <pc:sldMkLst>
          <pc:docMk/>
          <pc:sldMk cId="2518083015" sldId="3457"/>
        </pc:sldMkLst>
        <pc:spChg chg="mod">
          <ac:chgData name="Marco Antônio Moraes Alberto" userId="d2f7504885d429ec" providerId="LiveId" clId="{0F4DA582-AF4B-41BC-8B60-53D4905CB3BA}" dt="2025-06-29T07:10:31.181" v="15514"/>
          <ac:spMkLst>
            <pc:docMk/>
            <pc:sldMk cId="2518083015" sldId="3457"/>
            <ac:spMk id="2" creationId="{2D19D84C-CC90-6BD2-566C-75B47590E9FF}"/>
          </ac:spMkLst>
        </pc:spChg>
        <pc:spChg chg="mod">
          <ac:chgData name="Marco Antônio Moraes Alberto" userId="d2f7504885d429ec" providerId="LiveId" clId="{0F4DA582-AF4B-41BC-8B60-53D4905CB3BA}" dt="2025-06-29T07:09:20.009" v="15450" actId="115"/>
          <ac:spMkLst>
            <pc:docMk/>
            <pc:sldMk cId="2518083015" sldId="3457"/>
            <ac:spMk id="3" creationId="{54401623-439A-80B7-7590-CE762564D2D5}"/>
          </ac:spMkLst>
        </pc:spChg>
      </pc:sldChg>
      <pc:sldChg chg="modSp add mod ord">
        <pc:chgData name="Marco Antônio Moraes Alberto" userId="d2f7504885d429ec" providerId="LiveId" clId="{0F4DA582-AF4B-41BC-8B60-53D4905CB3BA}" dt="2025-06-29T07:20:48.954" v="15764" actId="1076"/>
        <pc:sldMkLst>
          <pc:docMk/>
          <pc:sldMk cId="3516704413" sldId="3458"/>
        </pc:sldMkLst>
        <pc:spChg chg="mod">
          <ac:chgData name="Marco Antônio Moraes Alberto" userId="d2f7504885d429ec" providerId="LiveId" clId="{0F4DA582-AF4B-41BC-8B60-53D4905CB3BA}" dt="2025-06-29T07:17:13.893" v="15627" actId="1076"/>
          <ac:spMkLst>
            <pc:docMk/>
            <pc:sldMk cId="3516704413" sldId="3458"/>
            <ac:spMk id="2" creationId="{0C868B0A-27E2-7D5B-23F8-E591C9B325DC}"/>
          </ac:spMkLst>
        </pc:spChg>
        <pc:spChg chg="mod">
          <ac:chgData name="Marco Antônio Moraes Alberto" userId="d2f7504885d429ec" providerId="LiveId" clId="{0F4DA582-AF4B-41BC-8B60-53D4905CB3BA}" dt="2025-06-29T07:20:48.954" v="15764" actId="1076"/>
          <ac:spMkLst>
            <pc:docMk/>
            <pc:sldMk cId="3516704413" sldId="3458"/>
            <ac:spMk id="3" creationId="{D7B52BA4-C714-C9FF-14F2-B1FF56A8397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lide de Título" type="title">
  <p:cSld name="Slide de Título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2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500"/>
              <a:buFont typeface="Calibri"/>
              <a:buNone/>
              <a:defRPr sz="5999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25" name="Google Shape;25;p12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None/>
              <a:defRPr sz="1999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35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/>
          </a:p>
        </p:txBody>
      </p:sp>
      <p:sp>
        <p:nvSpPr>
          <p:cNvPr id="26" name="Google Shape;26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27" name="Google Shape;27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28" name="Google Shape;28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sz="1632"/>
          </a:p>
        </p:txBody>
      </p:sp>
      <p:pic>
        <p:nvPicPr>
          <p:cNvPr id="29" name="Google Shape;29;p12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1611"/>
            <a:ext cx="12192000" cy="68547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625898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userDrawn="1">
  <p:cSld name="Título e Texto Vertical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8" name="Google Shape;78;p20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3200" b="1">
                <a:latin typeface="Avenir Next LT Pro" panose="020B0504020202020204" pitchFamily="34" charset="0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 dirty="0"/>
              <a:t>Clique para editar o título Mestre</a:t>
            </a:r>
            <a:endParaRPr dirty="0"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>
            <a:off x="838201" y="2055815"/>
            <a:ext cx="10515600" cy="39512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45717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000">
                <a:latin typeface="Avenir Next LT Pro" panose="020B0504020202020204" pitchFamily="34" charset="0"/>
              </a:defRPr>
            </a:lvl1pPr>
            <a:lvl2pPr marL="1219140" lvl="1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Avenir Next LT Pro" panose="020B0504020202020204" pitchFamily="34" charset="0"/>
              </a:defRPr>
            </a:lvl2pPr>
            <a:lvl3pPr marL="1828710" lvl="2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600">
                <a:latin typeface="Avenir Next LT Pro" panose="020B0504020202020204" pitchFamily="34" charset="0"/>
              </a:defRPr>
            </a:lvl3pPr>
            <a:lvl4pPr marL="2438281" lvl="3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400">
                <a:latin typeface="Avenir Next LT Pro" panose="020B0504020202020204" pitchFamily="34" charset="0"/>
              </a:defRPr>
            </a:lvl4pPr>
            <a:lvl5pPr marL="3047851" lvl="4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421" lvl="5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6991" lvl="6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561" lvl="7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131" lvl="8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 dirty="0"/>
              <a:t>Clique para editar os estilos de texto Mestres</a:t>
            </a:r>
          </a:p>
          <a:p>
            <a:pPr lvl="1"/>
            <a:r>
              <a:rPr lang="pt-BR" dirty="0"/>
              <a:t>Clique</a:t>
            </a:r>
          </a:p>
          <a:p>
            <a:pPr lvl="2"/>
            <a:r>
              <a:rPr lang="pt-BR" dirty="0"/>
              <a:t>Clique</a:t>
            </a:r>
          </a:p>
          <a:p>
            <a:pPr lvl="3"/>
            <a:r>
              <a:rPr lang="pt-BR" dirty="0"/>
              <a:t>Clique</a:t>
            </a:r>
          </a:p>
          <a:p>
            <a:pPr lvl="1"/>
            <a:endParaRPr lang="pt-BR" dirty="0">
              <a:latin typeface="Avenir Next LT Pro" panose="020B0504020202020204" pitchFamily="34" charset="0"/>
            </a:endParaRPr>
          </a:p>
          <a:p>
            <a:pPr lvl="2"/>
            <a:endParaRPr lang="pt-BR" dirty="0"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76785351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Duas Partes de Conteúdo"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Google Shape;38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39" name="Google Shape;39;p15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40" name="Google Shape;40;p15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45717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40" lvl="1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10" lvl="2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281" lvl="3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851" lvl="4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421" lvl="5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6991" lvl="6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561" lvl="7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131" lvl="8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1" name="Google Shape;41;p1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45717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40" lvl="1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10" lvl="2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281" lvl="3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851" lvl="4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421" lvl="5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6991" lvl="6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561" lvl="7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131" lvl="8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2" name="Google Shape;42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43" name="Google Shape;43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44" name="Google Shape;44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sz="1632"/>
          </a:p>
        </p:txBody>
      </p:sp>
    </p:spTree>
    <p:extLst>
      <p:ext uri="{BB962C8B-B14F-4D97-AF65-F5344CB8AC3E}">
        <p14:creationId xmlns:p14="http://schemas.microsoft.com/office/powerpoint/2010/main" val="3912163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Somente Título"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Google Shape;56;p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7" name="Google Shape;57;p17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 sz="1632"/>
          </a:p>
        </p:txBody>
      </p:sp>
    </p:spTree>
    <p:extLst>
      <p:ext uri="{BB962C8B-B14F-4D97-AF65-F5344CB8AC3E}">
        <p14:creationId xmlns:p14="http://schemas.microsoft.com/office/powerpoint/2010/main" val="3867864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Conteúdo com Legenda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Google Shape;62;p18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63" name="Google Shape;63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64" name="Google Shape;64;p18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507975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3200"/>
            </a:lvl1pPr>
            <a:lvl2pPr marL="1219140" lvl="1" indent="-482576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100"/>
              <a:buChar char="•"/>
              <a:defRPr sz="2800"/>
            </a:lvl2pPr>
            <a:lvl3pPr marL="1828710" lvl="2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2400"/>
            </a:lvl3pPr>
            <a:lvl4pPr marL="2438281" lvl="3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4pPr>
            <a:lvl5pPr marL="3047851" lvl="4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5pPr>
            <a:lvl6pPr marL="3657421" lvl="5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6pPr>
            <a:lvl7pPr marL="4266991" lvl="6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7pPr>
            <a:lvl8pPr marL="4876561" lvl="7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8pPr>
            <a:lvl9pPr marL="5486131" lvl="8" indent="-431779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500"/>
              <a:buChar char="•"/>
              <a:defRPr sz="1999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5" name="Google Shape;65;p18"/>
          <p:cNvSpPr txBox="1">
            <a:spLocks noGrp="1"/>
          </p:cNvSpPr>
          <p:nvPr>
            <p:ph type="body" idx="2"/>
          </p:nvPr>
        </p:nvSpPr>
        <p:spPr>
          <a:xfrm>
            <a:off x="839788" y="2057402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304785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40" lvl="1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10" lvl="2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281" lvl="3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851" lvl="4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421" lvl="5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6991" lvl="6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561" lvl="7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131" lvl="8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6" name="Google Shape;66;p18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67" name="Google Shape;67;p18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68" name="Google Shape;68;p18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50742194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Imagem com Legenda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9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71" name="Google Shape;71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72" name="Google Shape;72;p19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6"/>
          </a:xfrm>
          <a:prstGeom prst="rect">
            <a:avLst/>
          </a:prstGeom>
          <a:noFill/>
          <a:ln>
            <a:noFill/>
          </a:ln>
        </p:spPr>
      </p:sp>
      <p:sp>
        <p:nvSpPr>
          <p:cNvPr id="73" name="Google Shape;73;p19"/>
          <p:cNvSpPr txBox="1">
            <a:spLocks noGrp="1"/>
          </p:cNvSpPr>
          <p:nvPr>
            <p:ph type="body" idx="1"/>
          </p:nvPr>
        </p:nvSpPr>
        <p:spPr>
          <a:xfrm>
            <a:off x="839788" y="2057402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304785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600"/>
            </a:lvl1pPr>
            <a:lvl2pPr marL="1219140" lvl="1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400"/>
            </a:lvl2pPr>
            <a:lvl3pPr marL="1828710" lvl="2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1200"/>
            </a:lvl3pPr>
            <a:lvl4pPr marL="2438281" lvl="3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4pPr>
            <a:lvl5pPr marL="3047851" lvl="4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5pPr>
            <a:lvl6pPr marL="3657421" lvl="5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6pPr>
            <a:lvl7pPr marL="4266991" lvl="6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7pPr>
            <a:lvl8pPr marL="4876561" lvl="7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8pPr>
            <a:lvl9pPr marL="5486131" lvl="8" indent="-304785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74" name="Google Shape;74;p19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75" name="Google Shape;75;p19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76" name="Google Shape;76;p19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0674470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xto e Título Vertical" type="vertTitleAndTx">
  <p:cSld name="Texto e Título Vertical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21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432" y="0"/>
            <a:ext cx="12189136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21"/>
          <p:cNvSpPr txBox="1">
            <a:spLocks noGrp="1"/>
          </p:cNvSpPr>
          <p:nvPr>
            <p:ph type="title"/>
          </p:nvPr>
        </p:nvSpPr>
        <p:spPr>
          <a:xfrm rot="5400000">
            <a:off x="7133432" y="1956596"/>
            <a:ext cx="5811839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pt-BR"/>
              <a:t>Clique para editar o título Mestre</a:t>
            </a:r>
            <a:endParaRPr/>
          </a:p>
        </p:txBody>
      </p:sp>
      <p:sp>
        <p:nvSpPr>
          <p:cNvPr id="87" name="Google Shape;87;p21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4"/>
            <a:ext cx="5811839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609570" lvl="0" indent="-457178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1219140" lvl="1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828710" lvl="2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2438281" lvl="3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3047851" lvl="4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3657421" lvl="5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4266991" lvl="6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4876561" lvl="7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5486131" lvl="8" indent="-457178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8" name="Google Shape;8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89" name="Google Shape;8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pt-BR"/>
          </a:p>
        </p:txBody>
      </p:sp>
      <p:sp>
        <p:nvSpPr>
          <p:cNvPr id="90" name="Google Shape;9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92237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Calibri"/>
              <a:buNone/>
              <a:defRPr sz="3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0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pt-BR"/>
          </a:p>
        </p:txBody>
      </p:sp>
      <p:sp>
        <p:nvSpPr>
          <p:cNvPr id="9" name="Google Shape;9;p10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pt-BR"/>
          </a:p>
        </p:txBody>
      </p:sp>
      <p:sp>
        <p:nvSpPr>
          <p:cNvPr id="10" name="Google Shape;10;p10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986564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40" r:id="rId1"/>
    <p:sldLayoutId id="2147483746" r:id="rId2"/>
    <p:sldLayoutId id="2147483742" r:id="rId3"/>
    <p:sldLayoutId id="2147483743" r:id="rId4"/>
    <p:sldLayoutId id="2147483744" r:id="rId5"/>
    <p:sldLayoutId id="2147483745" r:id="rId6"/>
    <p:sldLayoutId id="2147483747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86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126C0E-A628-CAE1-81EA-E8B14689AA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47775" y="720979"/>
            <a:ext cx="8696443" cy="2098422"/>
          </a:xfrm>
        </p:spPr>
        <p:txBody>
          <a:bodyPr anchor="t">
            <a:normAutofit/>
          </a:bodyPr>
          <a:lstStyle/>
          <a:p>
            <a:r>
              <a:rPr lang="pt-BR" sz="2400" dirty="0">
                <a:latin typeface="AvenirNext LT Pro Medium"/>
              </a:rPr>
              <a:t>Agência Reguladora de Serviços Públicos do Município de São Paulo</a:t>
            </a:r>
            <a:br>
              <a:rPr lang="pt-BR" sz="2400" dirty="0">
                <a:latin typeface="AvenirNext LT Pro Medium"/>
              </a:rPr>
            </a:br>
            <a:b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pt-BR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t-BR" sz="3200" b="1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Atualização dos editais ao novo marco das concessões na área de saneamento ambiental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1B8687E3-5656-EE29-1CE9-2185095046F0}"/>
              </a:ext>
            </a:extLst>
          </p:cNvPr>
          <p:cNvSpPr txBox="1"/>
          <p:nvPr/>
        </p:nvSpPr>
        <p:spPr>
          <a:xfrm>
            <a:off x="2849330" y="3105834"/>
            <a:ext cx="6493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>
                <a:latin typeface="AvenirNext LT Pro Medium"/>
              </a:rPr>
              <a:t>Prof. Dr. Marco Alberto </a:t>
            </a:r>
          </a:p>
          <a:p>
            <a:pPr algn="ctr"/>
            <a:r>
              <a:rPr lang="pt-BR" dirty="0">
                <a:latin typeface="AvenirNext LT Pro Medium"/>
              </a:rPr>
              <a:t>Superintendente de Regulação (SP Regula)</a:t>
            </a:r>
          </a:p>
        </p:txBody>
      </p:sp>
    </p:spTree>
    <p:extLst>
      <p:ext uri="{BB962C8B-B14F-4D97-AF65-F5344CB8AC3E}">
        <p14:creationId xmlns:p14="http://schemas.microsoft.com/office/powerpoint/2010/main" val="8901772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7FE4CE-A7B9-800E-3C97-8AE212EB67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C065D8-EDA8-EEC2-A0B0-164978DDC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a regulação contratual dos objetos concedidos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9489C7D3-0588-6FFD-6F48-E95029D51809}"/>
              </a:ext>
            </a:extLst>
          </p:cNvPr>
          <p:cNvSpPr txBox="1">
            <a:spLocks/>
          </p:cNvSpPr>
          <p:nvPr/>
        </p:nvSpPr>
        <p:spPr>
          <a:xfrm>
            <a:off x="942973" y="1579532"/>
            <a:ext cx="10855736" cy="441849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2º e 23, IV-A. </a:t>
            </a:r>
            <a:r>
              <a:rPr lang="pt-BR" sz="1700" b="0" kern="0" dirty="0"/>
              <a:t>Substituição da noção tradicional de alocação “por conta e risco do concessionário” pela </a:t>
            </a:r>
            <a:r>
              <a:rPr lang="pt-BR" sz="1700" kern="0" dirty="0">
                <a:solidFill>
                  <a:srgbClr val="5F9856"/>
                </a:solidFill>
              </a:rPr>
              <a:t>repartição objetiva de riscos conforme definida em matriz contratual</a:t>
            </a:r>
            <a:r>
              <a:rPr lang="pt-BR" sz="1700" b="0" kern="0" dirty="0"/>
              <a:t>, mesmo para caso fortuito, força maior, fato do príncipe e álea econômica extraordinária</a:t>
            </a:r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11. </a:t>
            </a:r>
            <a:r>
              <a:rPr lang="pt-BR" sz="1700" b="0" kern="0" dirty="0"/>
              <a:t>Flexibilidade na modelagem, pelo edital, das </a:t>
            </a:r>
            <a:r>
              <a:rPr lang="pt-BR" sz="1700" kern="0" dirty="0">
                <a:solidFill>
                  <a:srgbClr val="5F9856"/>
                </a:solidFill>
              </a:rPr>
              <a:t>receitas acessórias, alternativas, complementares ou de projetos associados</a:t>
            </a:r>
            <a:r>
              <a:rPr lang="pt-BR" sz="1700" b="0" kern="0" dirty="0"/>
              <a:t>, inclusive quanto ao seu regime de exploração de mercado, destinação de receitas e integração (ou não) à base econômico-financeira do contrato</a:t>
            </a:r>
          </a:p>
          <a:p>
            <a:pPr algn="just">
              <a:lnSpc>
                <a:spcPct val="124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18, § 2º. </a:t>
            </a:r>
            <a:r>
              <a:rPr lang="pt-BR" sz="1700" b="0" kern="0" dirty="0"/>
              <a:t>Necessidade de fundamentação dos </a:t>
            </a:r>
            <a:r>
              <a:rPr lang="pt-BR" sz="1700" kern="0" dirty="0">
                <a:solidFill>
                  <a:srgbClr val="5F9856"/>
                </a:solidFill>
              </a:rPr>
              <a:t>preços de referência constantes do edital</a:t>
            </a:r>
            <a:r>
              <a:rPr lang="pt-BR" sz="1700" b="0" kern="0" dirty="0"/>
              <a:t>, por meio de metodologia orçamentária (expedita ou paramétrica) que leve em consideração o custo global dos investimentos no Brasil ou no exterior, ou os valores de mercado do setor específico do projeto</a:t>
            </a:r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</p:txBody>
      </p:sp>
    </p:spTree>
    <p:extLst>
      <p:ext uri="{BB962C8B-B14F-4D97-AF65-F5344CB8AC3E}">
        <p14:creationId xmlns:p14="http://schemas.microsoft.com/office/powerpoint/2010/main" val="4609528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2A440FF-946F-6B3A-5899-00FFA41616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49C4B2-AB16-58B6-84DA-8BBAFCD301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a regulação contratual dos objetos concedidos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9F40D05-C3B3-632A-3594-E030176AF053}"/>
              </a:ext>
            </a:extLst>
          </p:cNvPr>
          <p:cNvSpPr txBox="1">
            <a:spLocks/>
          </p:cNvSpPr>
          <p:nvPr/>
        </p:nvSpPr>
        <p:spPr>
          <a:xfrm>
            <a:off x="942973" y="1579531"/>
            <a:ext cx="10855736" cy="43314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17, § 3º. </a:t>
            </a:r>
            <a:r>
              <a:rPr lang="pt-BR" sz="1700" b="0" kern="0" dirty="0"/>
              <a:t>Possibilidade de </a:t>
            </a:r>
            <a:r>
              <a:rPr lang="pt-BR" sz="1700" kern="0" dirty="0">
                <a:solidFill>
                  <a:srgbClr val="5F9856"/>
                </a:solidFill>
              </a:rPr>
              <a:t>restabelecimento</a:t>
            </a:r>
            <a:r>
              <a:rPr lang="pt-BR" sz="1700" b="0" kern="0" dirty="0"/>
              <a:t> </a:t>
            </a:r>
            <a:r>
              <a:rPr lang="pt-BR" sz="1700" kern="0" dirty="0">
                <a:solidFill>
                  <a:srgbClr val="5F9856"/>
                </a:solidFill>
              </a:rPr>
              <a:t>do reequilíbrio </a:t>
            </a:r>
            <a:r>
              <a:rPr lang="pt-BR" sz="1700" b="0" kern="0" dirty="0"/>
              <a:t>econômico-financeiro dos contratos a partir de </a:t>
            </a:r>
            <a:r>
              <a:rPr lang="pt-BR" sz="1700" kern="0" dirty="0">
                <a:solidFill>
                  <a:srgbClr val="5F9856"/>
                </a:solidFill>
              </a:rPr>
              <a:t>premissas negociais</a:t>
            </a:r>
            <a:r>
              <a:rPr lang="pt-BR" sz="1700" b="0" kern="0" dirty="0">
                <a:solidFill>
                  <a:schemeClr val="tx1"/>
                </a:solidFill>
              </a:rPr>
              <a:t>,</a:t>
            </a:r>
            <a:r>
              <a:rPr lang="pt-BR" sz="1700" kern="0" dirty="0">
                <a:solidFill>
                  <a:srgbClr val="5F9856"/>
                </a:solidFill>
              </a:rPr>
              <a:t> </a:t>
            </a:r>
            <a:r>
              <a:rPr lang="pt-BR" sz="1700" b="0" kern="0" dirty="0">
                <a:solidFill>
                  <a:schemeClr val="tx1"/>
                </a:solidFill>
              </a:rPr>
              <a:t>vantagens econômico-financeiras e subsídios de mercado </a:t>
            </a:r>
            <a:r>
              <a:rPr lang="pt-BR" sz="1700" kern="0" dirty="0">
                <a:solidFill>
                  <a:srgbClr val="5F9856"/>
                </a:solidFill>
              </a:rPr>
              <a:t>não previstos no edital à época da licitação</a:t>
            </a:r>
            <a:r>
              <a:rPr lang="pt-BR" sz="1700" b="0" kern="0" dirty="0"/>
              <a:t> </a:t>
            </a:r>
            <a:r>
              <a:rPr lang="pt-BR" sz="1700" b="0" kern="0" dirty="0">
                <a:solidFill>
                  <a:schemeClr val="tx1"/>
                </a:solidFill>
              </a:rPr>
              <a:t>(ênfase no caráter relacional das concessões)</a:t>
            </a:r>
          </a:p>
          <a:p>
            <a:pPr algn="just">
              <a:lnSpc>
                <a:spcPct val="124000"/>
              </a:lnSpc>
            </a:pPr>
            <a:endParaRPr lang="pt-BR" sz="1700" b="0" kern="0" dirty="0"/>
          </a:p>
          <a:p>
            <a:pPr algn="just">
              <a:lnSpc>
                <a:spcPct val="124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23-C, D e </a:t>
            </a:r>
            <a:r>
              <a:rPr lang="pt-BR" sz="1700" kern="0" dirty="0" err="1">
                <a:solidFill>
                  <a:schemeClr val="accent5">
                    <a:lumMod val="50000"/>
                  </a:schemeClr>
                </a:solidFill>
              </a:rPr>
              <a:t>E</a:t>
            </a: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pt-BR" sz="1700" b="0" kern="0" dirty="0"/>
              <a:t>Atualização das regras envolvendo </a:t>
            </a:r>
            <a:r>
              <a:rPr lang="pt-BR" sz="1700" kern="0" dirty="0">
                <a:solidFill>
                  <a:srgbClr val="5F9856"/>
                </a:solidFill>
              </a:rPr>
              <a:t>procedimentos de reequilíbrio econômico-financeiro</a:t>
            </a:r>
            <a:r>
              <a:rPr lang="pt-BR" sz="1700" b="0" kern="0" dirty="0"/>
              <a:t>, incluído o prazo prescricional de 5 anos da materialização do suposto evento de desequilíbrio, o dever de fundamentação técnica à concessionária a ao poder concedente, e a consensualidade na definição dos meios de adimplemento do reequilíbrio.</a:t>
            </a:r>
          </a:p>
        </p:txBody>
      </p:sp>
    </p:spTree>
    <p:extLst>
      <p:ext uri="{BB962C8B-B14F-4D97-AF65-F5344CB8AC3E}">
        <p14:creationId xmlns:p14="http://schemas.microsoft.com/office/powerpoint/2010/main" val="40034532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ED4567-A064-007C-50FB-EE5547CD70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B1FC590-A1E1-DF2B-A759-2BE09D3F2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a regulação contratual dos objetos concedidos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AB6B8EA-8B6D-C6DE-19D3-9191638693B6}"/>
              </a:ext>
            </a:extLst>
          </p:cNvPr>
          <p:cNvSpPr txBox="1">
            <a:spLocks/>
          </p:cNvSpPr>
          <p:nvPr/>
        </p:nvSpPr>
        <p:spPr>
          <a:xfrm>
            <a:off x="942973" y="1579532"/>
            <a:ext cx="10855736" cy="44293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20. </a:t>
            </a:r>
            <a:r>
              <a:rPr lang="pt-BR" sz="1700" b="0" kern="0" dirty="0"/>
              <a:t>Regulamentação das </a:t>
            </a:r>
            <a:r>
              <a:rPr lang="pt-BR" sz="1700" kern="0" dirty="0">
                <a:solidFill>
                  <a:srgbClr val="5F9856"/>
                </a:solidFill>
              </a:rPr>
              <a:t>sociedades de propósito específico (SPEs)</a:t>
            </a:r>
            <a:r>
              <a:rPr lang="pt-BR" sz="1700" b="0" kern="0" dirty="0"/>
              <a:t> no âmbito das concessões que não se enquadram como PPPs, inclusive com a possibilidade de extensão de sanções e inabilitações entre as empresas integrantes da sociedade, ou da sociedade à sua controladora, em processo administrativo que deverá sempre observar a ampla defesa e o contraditório.</a:t>
            </a:r>
          </a:p>
          <a:p>
            <a:pPr algn="just">
              <a:lnSpc>
                <a:spcPct val="124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27. </a:t>
            </a:r>
            <a:r>
              <a:rPr lang="pt-BR" sz="1700" b="0" kern="0" dirty="0"/>
              <a:t>Regulamentação da </a:t>
            </a:r>
            <a:r>
              <a:rPr lang="pt-BR" sz="1700" kern="0" dirty="0">
                <a:solidFill>
                  <a:srgbClr val="5F9856"/>
                </a:solidFill>
              </a:rPr>
              <a:t>reorganização societária durante as concessões</a:t>
            </a:r>
            <a:r>
              <a:rPr lang="pt-BR" sz="1700" b="0" kern="0" dirty="0"/>
              <a:t>, com regras de previsibilidade (limitação da anuência do poder concedente a critérios de capacidade técnica, idoneidade financeira e regularidade jurídica e fiscal), e de eficiência processual (aproveitamento de certificações da concessionária pelos integrantes de sua estrutura societária).</a:t>
            </a:r>
          </a:p>
          <a:p>
            <a:pPr marL="285750" indent="-285750" algn="just">
              <a:lnSpc>
                <a:spcPct val="12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</p:txBody>
      </p:sp>
    </p:spTree>
    <p:extLst>
      <p:ext uri="{BB962C8B-B14F-4D97-AF65-F5344CB8AC3E}">
        <p14:creationId xmlns:p14="http://schemas.microsoft.com/office/powerpoint/2010/main" val="1306286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D2FDFF-E62B-6EAB-5A9F-3B3B1EC318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6C254039-77AC-ECB9-2116-37D079A37CC3}"/>
              </a:ext>
            </a:extLst>
          </p:cNvPr>
          <p:cNvSpPr txBox="1"/>
          <p:nvPr/>
        </p:nvSpPr>
        <p:spPr>
          <a:xfrm>
            <a:off x="942974" y="1711614"/>
            <a:ext cx="10617656" cy="4210216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Pontos para discutir (experiência das concessões em saneamento ambiental)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accent5">
                  <a:lumMod val="50000"/>
                </a:schemeClr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Repartição objetiva de riscos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nas concessões vigentes, é possível alterar de, maneira superveniente, a matriz de riscos da época da licitação, ainda que para restabelecer o equilíbrio econômico-financeiro da concessão?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tx1"/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Preços de referência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a exigência de que os valores do edital sejam fundamentados no mercado é uma importante garantia de exequibilidade dos empreendimentos e serviços sob concessão. Seria possível ir além, e pensar na no plano de negócios (ou relação de preços de referência) como item obrigatório da minuta de contrato (e do edital de licitação)?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tx1"/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Transferência das concessões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as inovações trazidas na regulamentação da reorganização societária se aplicam também à transferência das concessões. Isso significa que os parâmetros de anuência do poder concedente, estabelecidos no artigo 27 do PL, aplicam-se a todas as hipóteses de sucessão contratual, incluída a relicitação?</a:t>
            </a: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2A387324-5944-6E1C-6D54-5EDB05046F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a regulação contratual do objeto concedido</a:t>
            </a:r>
          </a:p>
        </p:txBody>
      </p:sp>
    </p:spTree>
    <p:extLst>
      <p:ext uri="{BB962C8B-B14F-4D97-AF65-F5344CB8AC3E}">
        <p14:creationId xmlns:p14="http://schemas.microsoft.com/office/powerpoint/2010/main" val="11156234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31A60-935A-7732-F7F8-0C75D32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1678" y="2884052"/>
            <a:ext cx="5915332" cy="1089896"/>
          </a:xfrm>
        </p:spPr>
        <p:txBody>
          <a:bodyPr anchor="t">
            <a:normAutofit/>
          </a:bodyPr>
          <a:lstStyle/>
          <a:p>
            <a:pPr algn="r"/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4. Conclusão: considerações de direito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highlight>
                  <a:srgbClr val="FFFFCC"/>
                </a:highlight>
                <a:latin typeface="AvenirNext LT Pro Medium"/>
              </a:rPr>
              <a:t>intertemporal</a:t>
            </a:r>
          </a:p>
        </p:txBody>
      </p:sp>
    </p:spTree>
    <p:extLst>
      <p:ext uri="{BB962C8B-B14F-4D97-AF65-F5344CB8AC3E}">
        <p14:creationId xmlns:p14="http://schemas.microsoft.com/office/powerpoint/2010/main" val="12382362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848D93-DC5F-6231-B5EF-A2524BAD175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1C9AD14-0F62-61E0-88D2-24B0FD6A6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Conclusão: considerações de direito intertemporal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CE6E82C8-96C9-98D4-FE88-16F5F7C78FA1}"/>
              </a:ext>
            </a:extLst>
          </p:cNvPr>
          <p:cNvSpPr txBox="1">
            <a:spLocks/>
          </p:cNvSpPr>
          <p:nvPr/>
        </p:nvSpPr>
        <p:spPr>
          <a:xfrm>
            <a:off x="942973" y="1579531"/>
            <a:ext cx="10855736" cy="4299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O PL n. 7063 </a:t>
            </a:r>
            <a:r>
              <a:rPr lang="pt-BR" sz="1700" kern="0" dirty="0">
                <a:solidFill>
                  <a:srgbClr val="5F9856"/>
                </a:solidFill>
              </a:rPr>
              <a:t>impõe</a:t>
            </a:r>
            <a:r>
              <a:rPr lang="pt-BR" sz="1700" b="0" kern="0" dirty="0"/>
              <a:t> e </a:t>
            </a:r>
            <a:r>
              <a:rPr lang="pt-BR" sz="1700" kern="0" dirty="0">
                <a:solidFill>
                  <a:srgbClr val="5F9856"/>
                </a:solidFill>
              </a:rPr>
              <a:t>estimula</a:t>
            </a:r>
            <a:r>
              <a:rPr lang="pt-BR" sz="1700" b="0" kern="0" dirty="0"/>
              <a:t> diversas atualizações nos editais que têm por objeto as concessões de serviços de saneamento ambiental. Há, neste particular, desdobramentos importantes:</a:t>
            </a:r>
          </a:p>
          <a:p>
            <a:pPr algn="just">
              <a:lnSpc>
                <a:spcPct val="114000"/>
              </a:lnSpc>
            </a:pPr>
            <a:endParaRPr lang="pt-BR" sz="1700" b="0" kern="0" dirty="0"/>
          </a:p>
          <a:p>
            <a:pPr algn="just">
              <a:lnSpc>
                <a:spcPct val="114000"/>
              </a:lnSpc>
            </a:pPr>
            <a:r>
              <a:rPr lang="pt-BR" sz="1800" kern="0" dirty="0">
                <a:solidFill>
                  <a:srgbClr val="5F9856"/>
                </a:solidFill>
              </a:rPr>
              <a:t>	</a:t>
            </a:r>
            <a:r>
              <a:rPr lang="pt-BR" sz="1500" kern="0" dirty="0">
                <a:solidFill>
                  <a:srgbClr val="5F9856"/>
                </a:solidFill>
              </a:rPr>
              <a:t>(a)</a:t>
            </a:r>
            <a:r>
              <a:rPr lang="pt-BR" sz="1500" b="0" kern="0" dirty="0"/>
              <a:t> sobre a elaboração de novos editais de concessão</a:t>
            </a:r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(b)</a:t>
            </a:r>
            <a:r>
              <a:rPr lang="pt-BR" sz="1500" b="0" kern="0" dirty="0"/>
              <a:t> sobre a relação entre os contratos de concessão vigentes e seus respectivos editais</a:t>
            </a:r>
            <a:endParaRPr lang="pt-BR" sz="1500" b="0" kern="0" dirty="0">
              <a:solidFill>
                <a:schemeClr val="tx1"/>
              </a:solidFill>
            </a:endParaRPr>
          </a:p>
          <a:p>
            <a:pPr algn="just">
              <a:lnSpc>
                <a:spcPct val="114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No âmbito dos </a:t>
            </a:r>
            <a:r>
              <a:rPr lang="pt-BR" sz="1700" kern="0" dirty="0">
                <a:solidFill>
                  <a:srgbClr val="5F9856"/>
                </a:solidFill>
              </a:rPr>
              <a:t>novos editais</a:t>
            </a:r>
            <a:r>
              <a:rPr lang="pt-BR" sz="1700" b="0" kern="0" dirty="0"/>
              <a:t>, basta a consideração de que as licitações são processos administrativos competitivos. Vale a regra de que o tempo rege o ato, o que faz torna a futura lei vinculante a todas as licitações que se desenvolvam sob a sua vigência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No âmbito das </a:t>
            </a:r>
            <a:r>
              <a:rPr lang="pt-BR" sz="1700" kern="0" dirty="0">
                <a:solidFill>
                  <a:srgbClr val="5F9856"/>
                </a:solidFill>
              </a:rPr>
              <a:t>concessões vigentes</a:t>
            </a:r>
            <a:r>
              <a:rPr lang="pt-BR" sz="1700" b="0" kern="0" dirty="0"/>
              <a:t>, as atualizações trazidas pelo novo marco não deveriam ser afastadas de plano. Elas se inserem no campo da mutabilidade regulamentar do próprio objeto público dos contratos de concessão (os serviços públicos)</a:t>
            </a:r>
          </a:p>
        </p:txBody>
      </p:sp>
    </p:spTree>
    <p:extLst>
      <p:ext uri="{BB962C8B-B14F-4D97-AF65-F5344CB8AC3E}">
        <p14:creationId xmlns:p14="http://schemas.microsoft.com/office/powerpoint/2010/main" val="10390360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0CF7D5-3477-3EBC-EAEB-1718E824C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19D84C-CC90-6BD2-566C-75B47590E9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Conclusão: considerações de direito intertemporal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54401623-439A-80B7-7590-CE762564D2D5}"/>
              </a:ext>
            </a:extLst>
          </p:cNvPr>
          <p:cNvSpPr txBox="1">
            <a:spLocks/>
          </p:cNvSpPr>
          <p:nvPr/>
        </p:nvSpPr>
        <p:spPr>
          <a:xfrm>
            <a:off x="942973" y="1579531"/>
            <a:ext cx="10855736" cy="40924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A </a:t>
            </a:r>
            <a:r>
              <a:rPr lang="pt-BR" sz="1700" kern="0" dirty="0">
                <a:solidFill>
                  <a:srgbClr val="5F9856"/>
                </a:solidFill>
              </a:rPr>
              <a:t>mutabilidade regulamentar </a:t>
            </a:r>
            <a:r>
              <a:rPr lang="pt-BR" sz="1700" b="0" kern="0" dirty="0"/>
              <a:t>não é novidade nos contratos de concessão que têm por objeto os serviços públicos de saneamento ambiental. Observe-se, por exemplo, a dinâmica que é característica das metas ambientais (PLANARES, PNMC) e da própria meta-regulação setorial (ANA).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Para levar a sério o </a:t>
            </a:r>
            <a:r>
              <a:rPr lang="pt-BR" sz="1700" kern="0" dirty="0">
                <a:solidFill>
                  <a:srgbClr val="5F9856"/>
                </a:solidFill>
              </a:rPr>
              <a:t>caráter relacional dos contratos de concessão</a:t>
            </a:r>
            <a:r>
              <a:rPr lang="pt-BR" sz="1700" b="0" kern="0" dirty="0"/>
              <a:t>, eles mesmos considerados como processos que envolvem arranjos de ações e decisões bilaterais ao longo do tempo, é preciso admitir:</a:t>
            </a:r>
          </a:p>
          <a:p>
            <a:pPr algn="just">
              <a:lnSpc>
                <a:spcPct val="114000"/>
              </a:lnSpc>
            </a:pPr>
            <a:endParaRPr lang="pt-BR" sz="1700" b="0" kern="0" dirty="0"/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(a)</a:t>
            </a:r>
            <a:r>
              <a:rPr lang="pt-BR" sz="1500" b="0" kern="0" dirty="0"/>
              <a:t> a </a:t>
            </a:r>
            <a:r>
              <a:rPr lang="pt-BR" sz="1500" b="0" u="sng" kern="0" dirty="0">
                <a:solidFill>
                  <a:schemeClr val="tx1"/>
                </a:solidFill>
              </a:rPr>
              <a:t>aplicação direta </a:t>
            </a:r>
            <a:r>
              <a:rPr lang="pt-BR" sz="1500" b="0" kern="0" dirty="0"/>
              <a:t>do novo marco de concessões sobre os contratos vigentes, </a:t>
            </a:r>
            <a:r>
              <a:rPr lang="pt-BR" sz="1500" b="0" i="1" kern="0" dirty="0"/>
              <a:t>desde que com eles não se 	verifique contradição explícita</a:t>
            </a:r>
            <a:r>
              <a:rPr lang="pt-BR" sz="1500" b="0" kern="0" dirty="0"/>
              <a:t>, em temas como restabelecimento do reequilíbrio econômico-financeiro, 	reorganização societária da concessionária e modelagem de receitas não-tarifárias</a:t>
            </a:r>
          </a:p>
          <a:p>
            <a:pPr algn="just">
              <a:lnSpc>
                <a:spcPct val="114000"/>
              </a:lnSpc>
            </a:pPr>
            <a:endParaRPr lang="pt-BR" sz="1500" b="0" kern="0" dirty="0"/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(b) </a:t>
            </a:r>
            <a:r>
              <a:rPr lang="pt-BR" sz="1500" b="0" kern="0" dirty="0"/>
              <a:t>a possibilidade de realização de </a:t>
            </a:r>
            <a:r>
              <a:rPr lang="pt-BR" sz="1500" b="0" u="sng" kern="0" dirty="0"/>
              <a:t>aditivos contratuais</a:t>
            </a:r>
            <a:r>
              <a:rPr lang="pt-BR" sz="1500" b="0" kern="0" dirty="0"/>
              <a:t>, restrita aos casos de contradição explícita entre a 	disciplina dos contratos de concessão (o contrato é o parâmetro, e não o edital primitivo) e o novo marco legal</a:t>
            </a:r>
          </a:p>
        </p:txBody>
      </p:sp>
    </p:spTree>
    <p:extLst>
      <p:ext uri="{BB962C8B-B14F-4D97-AF65-F5344CB8AC3E}">
        <p14:creationId xmlns:p14="http://schemas.microsoft.com/office/powerpoint/2010/main" val="251808301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4832D6-0D4E-AA6D-8375-CF876B9B8C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868B0A-27E2-7D5B-23F8-E591C9B325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1564" y="699208"/>
            <a:ext cx="10488867" cy="2098422"/>
          </a:xfrm>
        </p:spPr>
        <p:txBody>
          <a:bodyPr anchor="ctr">
            <a:normAutofit/>
          </a:bodyPr>
          <a:lstStyle/>
          <a:p>
            <a:r>
              <a:rPr lang="pt-BR" sz="3600" b="1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Muito obrigado!</a:t>
            </a:r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D7B52BA4-C714-C9FF-14F2-B1FF56A8397D}"/>
              </a:ext>
            </a:extLst>
          </p:cNvPr>
          <p:cNvSpPr txBox="1"/>
          <p:nvPr/>
        </p:nvSpPr>
        <p:spPr>
          <a:xfrm>
            <a:off x="2849331" y="2967335"/>
            <a:ext cx="64933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latin typeface="AvenirNext LT Pro Medium"/>
              </a:rPr>
              <a:t>Prof. Dr. Marco Alberto - </a:t>
            </a:r>
            <a:r>
              <a:rPr lang="pt-BR" dirty="0">
                <a:latin typeface="AvenirNext LT Pro Medium"/>
              </a:rPr>
              <a:t>Superintendente de Regulação (SP Regula)</a:t>
            </a:r>
          </a:p>
          <a:p>
            <a:endParaRPr lang="pt-BR" dirty="0">
              <a:latin typeface="AvenirNext LT Pro Medium"/>
            </a:endParaRPr>
          </a:p>
          <a:p>
            <a:pPr algn="ctr"/>
            <a:r>
              <a:rPr lang="pt-BR" b="1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marcoalberto@spregula.sp.gov.br</a:t>
            </a:r>
          </a:p>
        </p:txBody>
      </p:sp>
    </p:spTree>
    <p:extLst>
      <p:ext uri="{BB962C8B-B14F-4D97-AF65-F5344CB8AC3E}">
        <p14:creationId xmlns:p14="http://schemas.microsoft.com/office/powerpoint/2010/main" val="35167044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31A60-935A-7732-F7F8-0C75D32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7098" y="2884148"/>
            <a:ext cx="6981823" cy="1089704"/>
          </a:xfrm>
        </p:spPr>
        <p:txBody>
          <a:bodyPr anchor="t">
            <a:normAutofit/>
          </a:bodyPr>
          <a:lstStyle/>
          <a:p>
            <a:pPr algn="r">
              <a:lnSpc>
                <a:spcPct val="100000"/>
              </a:lnSpc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1. Contextualização: o novo marco de concessões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highlight>
                  <a:srgbClr val="FFFFCC"/>
                </a:highlight>
                <a:latin typeface="AvenirNext LT Pro Medium"/>
              </a:rPr>
              <a:t>(PL 7063/2017)</a:t>
            </a:r>
          </a:p>
        </p:txBody>
      </p:sp>
    </p:spTree>
    <p:extLst>
      <p:ext uri="{BB962C8B-B14F-4D97-AF65-F5344CB8AC3E}">
        <p14:creationId xmlns:p14="http://schemas.microsoft.com/office/powerpoint/2010/main" val="2943278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31A60-935A-7732-F7F8-0C75D32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O Novo Marco das Concessões no Brasil – Projeto de Lei n. 7063/2017 (v. 05.2025)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77D670B-5FAC-6455-9507-2C6A7042E534}"/>
              </a:ext>
            </a:extLst>
          </p:cNvPr>
          <p:cNvSpPr txBox="1">
            <a:spLocks/>
          </p:cNvSpPr>
          <p:nvPr/>
        </p:nvSpPr>
        <p:spPr>
          <a:xfrm>
            <a:off x="942973" y="2418018"/>
            <a:ext cx="10855736" cy="4186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Incluir junto ao marco geral das concessões brasileiras as inovações trazidas por normas posteriores a 1995, abrangendo: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algn="just">
              <a:lnSpc>
                <a:spcPct val="114000"/>
              </a:lnSpc>
            </a:pPr>
            <a:r>
              <a:rPr lang="pt-BR" sz="1700" kern="0" dirty="0">
                <a:solidFill>
                  <a:srgbClr val="5F9856"/>
                </a:solidFill>
              </a:rPr>
              <a:t>	</a:t>
            </a:r>
            <a:r>
              <a:rPr lang="pt-BR" sz="1500" kern="0" dirty="0">
                <a:solidFill>
                  <a:srgbClr val="5F9856"/>
                </a:solidFill>
              </a:rPr>
              <a:t>(a)</a:t>
            </a:r>
            <a:r>
              <a:rPr lang="pt-BR" sz="1500" b="0" kern="0" dirty="0"/>
              <a:t> as parcerias público-privadas </a:t>
            </a:r>
            <a:r>
              <a:rPr lang="pt-BR" sz="1500" kern="0" dirty="0">
                <a:solidFill>
                  <a:srgbClr val="5F9856"/>
                </a:solidFill>
              </a:rPr>
              <a:t>(PPPs)</a:t>
            </a:r>
            <a:r>
              <a:rPr lang="pt-BR" sz="1500" b="0" kern="0" dirty="0"/>
              <a:t>, Lei n. 11079/2004;</a:t>
            </a:r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(b)</a:t>
            </a:r>
            <a:r>
              <a:rPr lang="pt-BR" sz="1500" b="0" kern="0" dirty="0"/>
              <a:t> a disciplina geral da responsabilidade fiscal </a:t>
            </a:r>
            <a:r>
              <a:rPr lang="pt-BR" sz="1500" kern="0" dirty="0">
                <a:solidFill>
                  <a:srgbClr val="5F9856"/>
                </a:solidFill>
              </a:rPr>
              <a:t>(LRF)</a:t>
            </a:r>
            <a:r>
              <a:rPr lang="pt-BR" sz="1500" b="0" kern="0" dirty="0">
                <a:solidFill>
                  <a:schemeClr val="tx1"/>
                </a:solidFill>
              </a:rPr>
              <a:t>, Lei Complementar n. 101/2000;</a:t>
            </a:r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(c)</a:t>
            </a:r>
            <a:r>
              <a:rPr lang="pt-BR" sz="1500" b="0" kern="0" dirty="0">
                <a:solidFill>
                  <a:schemeClr val="tx1"/>
                </a:solidFill>
              </a:rPr>
              <a:t> as alterações no regime de licitações e contratos administrativos trazidas </a:t>
            </a:r>
            <a:r>
              <a:rPr lang="pt-BR" sz="1500" b="0" kern="0" dirty="0"/>
              <a:t>pelo regime diferenciado de 	contratação </a:t>
            </a:r>
            <a:r>
              <a:rPr lang="pt-BR" sz="1500" kern="0" dirty="0">
                <a:solidFill>
                  <a:srgbClr val="5F9856"/>
                </a:solidFill>
              </a:rPr>
              <a:t>(RDC)</a:t>
            </a:r>
            <a:r>
              <a:rPr lang="pt-BR" sz="1500" b="0" kern="0" dirty="0">
                <a:solidFill>
                  <a:schemeClr val="tx1"/>
                </a:solidFill>
              </a:rPr>
              <a:t>, </a:t>
            </a:r>
            <a:r>
              <a:rPr lang="pt-BR" sz="1500" b="0" kern="0" dirty="0"/>
              <a:t>Lei n. 12462/2011, posteriormente incorporadas e ampliadas pela </a:t>
            </a:r>
            <a:r>
              <a:rPr lang="pt-BR" sz="1500" kern="0" dirty="0">
                <a:solidFill>
                  <a:srgbClr val="5F9856"/>
                </a:solidFill>
              </a:rPr>
              <a:t>Lei n. 14133/2021</a:t>
            </a:r>
            <a:r>
              <a:rPr lang="pt-BR" sz="1500" b="0" kern="0" dirty="0">
                <a:solidFill>
                  <a:schemeClr val="tx1"/>
                </a:solidFill>
              </a:rPr>
              <a:t>;</a:t>
            </a:r>
          </a:p>
          <a:p>
            <a:pPr algn="just">
              <a:lnSpc>
                <a:spcPct val="114000"/>
              </a:lnSpc>
            </a:pPr>
            <a:r>
              <a:rPr lang="pt-BR" sz="1500" kern="0" dirty="0">
                <a:solidFill>
                  <a:srgbClr val="5F9856"/>
                </a:solidFill>
              </a:rPr>
              <a:t>	(d)</a:t>
            </a:r>
            <a:r>
              <a:rPr lang="pt-BR" sz="1500" b="0" kern="0" dirty="0"/>
              <a:t> as diretrizes gerais sobre a atividade administrativa introduzidas na </a:t>
            </a:r>
            <a:r>
              <a:rPr lang="pt-BR" sz="1500" kern="0" dirty="0">
                <a:solidFill>
                  <a:srgbClr val="5F9856"/>
                </a:solidFill>
              </a:rPr>
              <a:t>LINDB</a:t>
            </a:r>
            <a:r>
              <a:rPr lang="pt-BR" sz="1500" b="0" kern="0" dirty="0"/>
              <a:t> pela Lei n.13655/2018.</a:t>
            </a:r>
          </a:p>
          <a:p>
            <a:pPr algn="just">
              <a:lnSpc>
                <a:spcPct val="114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b="0" kern="0" dirty="0"/>
              <a:t>Introduzir modificações incrementais sobre a atual Lei Geral de Concessões (Lei n. 8987/1995), sobre a Lei de Parcerias Público-Privadas (Lei n. 11079/2004), sobre a Lei de Prorrogações e Relicitações de Concessões (Lei n. 13448/2017), e sobre o Código Penal (DEL n. 2848/1940)</a:t>
            </a:r>
          </a:p>
        </p:txBody>
      </p:sp>
      <p:grpSp>
        <p:nvGrpSpPr>
          <p:cNvPr id="10" name="Agrupar 9">
            <a:extLst>
              <a:ext uri="{FF2B5EF4-FFF2-40B4-BE49-F238E27FC236}">
                <a16:creationId xmlns:a16="http://schemas.microsoft.com/office/drawing/2014/main" id="{62C26BA1-81B8-A4B6-4A09-C81E2C79AB92}"/>
              </a:ext>
            </a:extLst>
          </p:cNvPr>
          <p:cNvGrpSpPr/>
          <p:nvPr/>
        </p:nvGrpSpPr>
        <p:grpSpPr>
          <a:xfrm>
            <a:off x="942973" y="1783787"/>
            <a:ext cx="1994442" cy="429974"/>
            <a:chOff x="0" y="682341"/>
            <a:chExt cx="3025321" cy="1815192"/>
          </a:xfrm>
          <a:solidFill>
            <a:schemeClr val="accent6"/>
          </a:solidFill>
        </p:grpSpPr>
        <p:sp>
          <p:nvSpPr>
            <p:cNvPr id="14" name="Retângulo 13">
              <a:extLst>
                <a:ext uri="{FF2B5EF4-FFF2-40B4-BE49-F238E27FC236}">
                  <a16:creationId xmlns:a16="http://schemas.microsoft.com/office/drawing/2014/main" id="{C740C3C9-EC98-39B8-C7B3-EC4C3F513D7E}"/>
                </a:ext>
              </a:extLst>
            </p:cNvPr>
            <p:cNvSpPr/>
            <p:nvPr/>
          </p:nvSpPr>
          <p:spPr>
            <a:xfrm>
              <a:off x="0" y="682341"/>
              <a:ext cx="3025321" cy="181519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pt-BR"/>
            </a:p>
          </p:txBody>
        </p:sp>
        <p:sp>
          <p:nvSpPr>
            <p:cNvPr id="15" name="CaixaDeTexto 14">
              <a:extLst>
                <a:ext uri="{FF2B5EF4-FFF2-40B4-BE49-F238E27FC236}">
                  <a16:creationId xmlns:a16="http://schemas.microsoft.com/office/drawing/2014/main" id="{0336570E-0042-D7DF-A1AA-D0243AF8F214}"/>
                </a:ext>
              </a:extLst>
            </p:cNvPr>
            <p:cNvSpPr txBox="1"/>
            <p:nvPr/>
          </p:nvSpPr>
          <p:spPr>
            <a:xfrm>
              <a:off x="0" y="682341"/>
              <a:ext cx="3025321" cy="18151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dirty="0">
                  <a:solidFill>
                    <a:schemeClr val="bg1">
                      <a:lumMod val="95000"/>
                    </a:schemeClr>
                  </a:solidFill>
                  <a:latin typeface="AvenirNext LT Pro Medium"/>
                </a:rPr>
                <a:t>Escopo</a:t>
              </a:r>
              <a:endParaRPr lang="pt-BR" sz="1700" kern="1200" dirty="0">
                <a:solidFill>
                  <a:schemeClr val="bg1">
                    <a:lumMod val="95000"/>
                  </a:schemeClr>
                </a:solidFill>
                <a:latin typeface="AvenirNext LT Pro Medium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48769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096192-B9BC-3578-0C1A-E025E0329D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280F39-7951-C176-1C00-4F1B4C4E1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O Plano Municipal de Desestatização de São Paulo (PMD) – Lei n. 16703/2017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E236EA6D-9A77-C4C4-7C05-B4596EC435A2}"/>
              </a:ext>
            </a:extLst>
          </p:cNvPr>
          <p:cNvSpPr txBox="1">
            <a:spLocks/>
          </p:cNvSpPr>
          <p:nvPr/>
        </p:nvSpPr>
        <p:spPr>
          <a:xfrm>
            <a:off x="942973" y="2418018"/>
            <a:ext cx="10855736" cy="4186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u="sng" kern="0" dirty="0">
                <a:solidFill>
                  <a:srgbClr val="5F9856"/>
                </a:solidFill>
              </a:rPr>
              <a:t>Generalidade:</a:t>
            </a:r>
            <a:r>
              <a:rPr lang="pt-BR" sz="1700" b="0" kern="0" dirty="0"/>
              <a:t> atualizar as normas gerais aplicáveis a </a:t>
            </a:r>
            <a:r>
              <a:rPr lang="pt-BR" sz="1700" kern="0" dirty="0">
                <a:solidFill>
                  <a:srgbClr val="5F9856"/>
                </a:solidFill>
              </a:rPr>
              <a:t>todos os tipos de concessão no Brasil</a:t>
            </a:r>
            <a:r>
              <a:rPr lang="pt-BR" sz="1700" b="0" kern="0" dirty="0"/>
              <a:t>, e em todas as suas respectivas </a:t>
            </a:r>
            <a:r>
              <a:rPr lang="pt-BR" sz="1700" kern="0" dirty="0">
                <a:solidFill>
                  <a:srgbClr val="5F9856"/>
                </a:solidFill>
              </a:rPr>
              <a:t>esferas federativas </a:t>
            </a:r>
            <a:r>
              <a:rPr lang="pt-BR" sz="1700" b="0" kern="0" dirty="0"/>
              <a:t>(União, estados e municípios)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u="sng" kern="0" dirty="0">
                <a:solidFill>
                  <a:srgbClr val="5F9856"/>
                </a:solidFill>
              </a:rPr>
              <a:t>Aplicabilidade:</a:t>
            </a:r>
            <a:r>
              <a:rPr lang="pt-BR" sz="1700" b="0" kern="0" dirty="0"/>
              <a:t> proporcionar maiores graus de </a:t>
            </a:r>
            <a:r>
              <a:rPr lang="pt-BR" sz="1700" b="0" i="1" kern="0" dirty="0"/>
              <a:t>consistência</a:t>
            </a:r>
            <a:r>
              <a:rPr lang="pt-BR" sz="1700" b="0" kern="0" dirty="0"/>
              <a:t> e </a:t>
            </a:r>
            <a:r>
              <a:rPr lang="pt-BR" sz="1700" b="0" i="1" kern="0" dirty="0"/>
              <a:t>segurança jurídica </a:t>
            </a:r>
            <a:r>
              <a:rPr lang="pt-BR" sz="1700" b="0" kern="0" dirty="0"/>
              <a:t>ao regime legal das concessões no Brasil, trazendo para o direito positivo certos lugares-comuns que já são realidade na prática contemporânea dos mercados concedidos, caso da </a:t>
            </a:r>
            <a:r>
              <a:rPr lang="pt-BR" sz="1700" kern="0" dirty="0">
                <a:solidFill>
                  <a:srgbClr val="5F9856"/>
                </a:solidFill>
              </a:rPr>
              <a:t>repartição objetiva de riscos</a:t>
            </a:r>
            <a:r>
              <a:rPr lang="pt-BR" sz="1700" b="0" kern="0" dirty="0"/>
              <a:t>, da constituição das </a:t>
            </a:r>
            <a:r>
              <a:rPr lang="pt-BR" sz="1700" kern="0" dirty="0">
                <a:solidFill>
                  <a:srgbClr val="5F9856"/>
                </a:solidFill>
              </a:rPr>
              <a:t>sociedades de propósito específico</a:t>
            </a:r>
            <a:r>
              <a:rPr lang="pt-BR" sz="1700" b="0" kern="0" dirty="0"/>
              <a:t>, do </a:t>
            </a:r>
            <a:r>
              <a:rPr lang="pt-BR" sz="1700" kern="0" dirty="0">
                <a:solidFill>
                  <a:srgbClr val="5F9856"/>
                </a:solidFill>
              </a:rPr>
              <a:t>caráter relacional </a:t>
            </a:r>
            <a:r>
              <a:rPr lang="pt-BR" sz="1700" b="0" kern="0" dirty="0"/>
              <a:t>dos contratos de concessão, das </a:t>
            </a:r>
            <a:r>
              <a:rPr lang="pt-BR" sz="1700" kern="0" dirty="0">
                <a:solidFill>
                  <a:srgbClr val="5F9856"/>
                </a:solidFill>
              </a:rPr>
              <a:t>contas vinculadas </a:t>
            </a:r>
            <a:r>
              <a:rPr lang="pt-BR" sz="1700" b="0" kern="0" dirty="0"/>
              <a:t>à garantia das obrigações contratuais, e do </a:t>
            </a:r>
            <a:r>
              <a:rPr lang="pt-BR" sz="1700" kern="0" dirty="0">
                <a:solidFill>
                  <a:srgbClr val="5F9856"/>
                </a:solidFill>
              </a:rPr>
              <a:t>aspecto negocial dos procedimentos de reequilíbrio</a:t>
            </a:r>
            <a:r>
              <a:rPr lang="pt-BR" sz="1700" b="0" kern="0" dirty="0"/>
              <a:t> econômico-financeiro das concessões.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</p:txBody>
      </p:sp>
      <p:grpSp>
        <p:nvGrpSpPr>
          <p:cNvPr id="4" name="Agrupar 3">
            <a:extLst>
              <a:ext uri="{FF2B5EF4-FFF2-40B4-BE49-F238E27FC236}">
                <a16:creationId xmlns:a16="http://schemas.microsoft.com/office/drawing/2014/main" id="{26BB3F5F-E145-589F-3C66-7812E6326C94}"/>
              </a:ext>
            </a:extLst>
          </p:cNvPr>
          <p:cNvGrpSpPr/>
          <p:nvPr/>
        </p:nvGrpSpPr>
        <p:grpSpPr>
          <a:xfrm>
            <a:off x="942973" y="1783787"/>
            <a:ext cx="1994442" cy="429974"/>
            <a:chOff x="0" y="682341"/>
            <a:chExt cx="3025321" cy="1815192"/>
          </a:xfrm>
          <a:solidFill>
            <a:schemeClr val="accent6"/>
          </a:solidFill>
        </p:grpSpPr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E5BCC755-BCE9-7CA6-4CD4-5504BBA729C4}"/>
                </a:ext>
              </a:extLst>
            </p:cNvPr>
            <p:cNvSpPr/>
            <p:nvPr/>
          </p:nvSpPr>
          <p:spPr>
            <a:xfrm>
              <a:off x="0" y="682341"/>
              <a:ext cx="3025321" cy="1815192"/>
            </a:xfrm>
            <a:prstGeom prst="rect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endParaRPr lang="pt-BR"/>
            </a:p>
          </p:txBody>
        </p:sp>
        <p:sp>
          <p:nvSpPr>
            <p:cNvPr id="6" name="CaixaDeTexto 5">
              <a:extLst>
                <a:ext uri="{FF2B5EF4-FFF2-40B4-BE49-F238E27FC236}">
                  <a16:creationId xmlns:a16="http://schemas.microsoft.com/office/drawing/2014/main" id="{C3CA8FF6-B3C7-BC56-AA15-32BA91BB2DAD}"/>
                </a:ext>
              </a:extLst>
            </p:cNvPr>
            <p:cNvSpPr txBox="1"/>
            <p:nvPr/>
          </p:nvSpPr>
          <p:spPr>
            <a:xfrm>
              <a:off x="0" y="682341"/>
              <a:ext cx="3025321" cy="1815192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pt-BR" sz="1700" kern="1200" dirty="0">
                  <a:solidFill>
                    <a:schemeClr val="bg1">
                      <a:lumMod val="95000"/>
                    </a:schemeClr>
                  </a:solidFill>
                  <a:latin typeface="AvenirNext LT Pro Medium"/>
                </a:rPr>
                <a:t>Objetivos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4063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9931A60-935A-7732-F7F8-0C75D32CF4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344" y="2766218"/>
            <a:ext cx="8020664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2. Atualização dos editais como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highlight>
                  <a:srgbClr val="FFFFCC"/>
                </a:highlight>
                <a:latin typeface="AvenirNext LT Pro Medium"/>
              </a:rPr>
              <a:t>instrumentos de contratação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 nas concessões envolvendo saneamento ambiental</a:t>
            </a:r>
          </a:p>
        </p:txBody>
      </p:sp>
    </p:spTree>
    <p:extLst>
      <p:ext uri="{BB962C8B-B14F-4D97-AF65-F5344CB8AC3E}">
        <p14:creationId xmlns:p14="http://schemas.microsoft.com/office/powerpoint/2010/main" val="655636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05F69FE-37E7-D405-6075-38A1C977AB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E933BB-25A1-FE26-133E-7516873B7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o procedimento de escolha do parceiro privado (licitação e relicitação)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5F417EA3-21F4-1F54-E92B-DC97D149626E}"/>
              </a:ext>
            </a:extLst>
          </p:cNvPr>
          <p:cNvSpPr txBox="1">
            <a:spLocks/>
          </p:cNvSpPr>
          <p:nvPr/>
        </p:nvSpPr>
        <p:spPr>
          <a:xfrm>
            <a:off x="942973" y="1774922"/>
            <a:ext cx="10855736" cy="4299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5º, § 1º. </a:t>
            </a:r>
            <a:r>
              <a:rPr lang="pt-BR" sz="1700" b="0" kern="0" dirty="0"/>
              <a:t>Contratação de </a:t>
            </a:r>
            <a:r>
              <a:rPr lang="pt-BR" sz="1700" kern="0" dirty="0">
                <a:solidFill>
                  <a:srgbClr val="5F9856"/>
                </a:solidFill>
              </a:rPr>
              <a:t>objetos conexos </a:t>
            </a:r>
            <a:r>
              <a:rPr lang="pt-BR" sz="1700" b="0" kern="0" dirty="0"/>
              <a:t>– obras ou serviços associados (eficiência econômica, ganhos de escala, complementaridade de escopo ou melhoria da experiência dos usuários)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15. </a:t>
            </a:r>
            <a:r>
              <a:rPr lang="pt-BR" sz="1700" b="0" kern="0" dirty="0"/>
              <a:t>Atualização das </a:t>
            </a:r>
            <a:r>
              <a:rPr lang="pt-BR" sz="1700" kern="0" dirty="0">
                <a:solidFill>
                  <a:srgbClr val="5F9856"/>
                </a:solidFill>
              </a:rPr>
              <a:t>regras de julgamento </a:t>
            </a:r>
            <a:r>
              <a:rPr lang="pt-BR" sz="1700" b="0" kern="0" dirty="0"/>
              <a:t>das propostas para a realidade das concessões patrocinadas e administrativas – previsão de “novos” critérios: melhor técnica com preço fixado em edital, menor aporte do poder concedente, menor razão receita da concessionária / prazo da concessão, maior volume de obrigações de fazer, conforme critérios e pesos definidos em edital, maior percentual de receita destinada ao poder concedente ou à modicidade tarifária</a:t>
            </a:r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15, § 1º. </a:t>
            </a:r>
            <a:r>
              <a:rPr lang="pt-BR" sz="1700" b="0" kern="0" dirty="0"/>
              <a:t>No julgamento das propostas, o edital deverá prever mecanismo objetivo de </a:t>
            </a:r>
            <a:r>
              <a:rPr lang="pt-BR" sz="1700" kern="0" dirty="0">
                <a:solidFill>
                  <a:srgbClr val="5F9856"/>
                </a:solidFill>
              </a:rPr>
              <a:t>pontuação</a:t>
            </a:r>
            <a:r>
              <a:rPr lang="pt-BR" sz="1700" b="0" kern="0" dirty="0"/>
              <a:t> e de </a:t>
            </a:r>
            <a:r>
              <a:rPr lang="pt-BR" sz="1700" kern="0" dirty="0">
                <a:solidFill>
                  <a:srgbClr val="5F9856"/>
                </a:solidFill>
              </a:rPr>
              <a:t>ponderação</a:t>
            </a:r>
            <a:r>
              <a:rPr lang="pt-BR" sz="1700" b="0" kern="0" dirty="0"/>
              <a:t> em casos de </a:t>
            </a:r>
            <a:r>
              <a:rPr lang="pt-BR" sz="1700" kern="0" dirty="0">
                <a:solidFill>
                  <a:srgbClr val="5F9856"/>
                </a:solidFill>
              </a:rPr>
              <a:t>combinação de critérios</a:t>
            </a:r>
            <a:r>
              <a:rPr lang="pt-BR" sz="1700" b="0" kern="0" dirty="0"/>
              <a:t>, sendo que “melhor técnica”  e “maior volume de obrigações de fazer” não poderão ser utilizados isoladamente.</a:t>
            </a:r>
          </a:p>
        </p:txBody>
      </p:sp>
    </p:spTree>
    <p:extLst>
      <p:ext uri="{BB962C8B-B14F-4D97-AF65-F5344CB8AC3E}">
        <p14:creationId xmlns:p14="http://schemas.microsoft.com/office/powerpoint/2010/main" val="32292788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B2C71E-2BAA-5149-AFDC-2F8D8B3901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D53318-DE23-2D0F-01A4-55B3BAD5B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o procedimento de escolha do parceiro privado (licitação e relicitação)</a:t>
            </a:r>
          </a:p>
        </p:txBody>
      </p:sp>
      <p:sp>
        <p:nvSpPr>
          <p:cNvPr id="3" name="Título 1">
            <a:extLst>
              <a:ext uri="{FF2B5EF4-FFF2-40B4-BE49-F238E27FC236}">
                <a16:creationId xmlns:a16="http://schemas.microsoft.com/office/drawing/2014/main" id="{6EBEA412-12A0-87DE-482C-8BCC34A5BFA5}"/>
              </a:ext>
            </a:extLst>
          </p:cNvPr>
          <p:cNvSpPr txBox="1">
            <a:spLocks/>
          </p:cNvSpPr>
          <p:nvPr/>
        </p:nvSpPr>
        <p:spPr>
          <a:xfrm>
            <a:off x="942973" y="1579531"/>
            <a:ext cx="10855736" cy="44729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  <a:defRPr sz="3200" b="1" i="0" u="none" strike="noStrike" cap="none">
                <a:solidFill>
                  <a:schemeClr val="dk1"/>
                </a:solidFill>
                <a:latin typeface="Avenir Next LT Pro" panose="020B0504020202020204" pitchFamily="34" charset="0"/>
                <a:ea typeface="Calibri"/>
                <a:cs typeface="Calibri"/>
                <a:sym typeface="Calibri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15, § 5º. </a:t>
            </a:r>
            <a:r>
              <a:rPr lang="pt-BR" sz="1700" b="0" kern="0" dirty="0"/>
              <a:t>Autorização do procedimento de </a:t>
            </a:r>
            <a:r>
              <a:rPr lang="pt-BR" sz="1700" kern="0" dirty="0">
                <a:solidFill>
                  <a:srgbClr val="5F9856"/>
                </a:solidFill>
              </a:rPr>
              <a:t>“lances sucessivos” </a:t>
            </a:r>
            <a:r>
              <a:rPr lang="pt-BR" sz="1700" b="0" kern="0" dirty="0"/>
              <a:t>na adjudicação do contrato sob os critérios de “menor tarifa ao usuário” e “menor aporte de recursos pelo poder concedente”</a:t>
            </a:r>
          </a:p>
          <a:p>
            <a:pPr algn="just">
              <a:lnSpc>
                <a:spcPct val="100000"/>
              </a:lnSpc>
            </a:pPr>
            <a:endParaRPr lang="pt-BR" sz="1700" b="0" kern="0" dirty="0"/>
          </a:p>
          <a:p>
            <a:pPr algn="just">
              <a:lnSpc>
                <a:spcPct val="100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15, § 8º. </a:t>
            </a:r>
            <a:r>
              <a:rPr lang="pt-BR" sz="1700" b="0" kern="0" dirty="0"/>
              <a:t>Restrição do critério de “melhor técnica” a situações nas quais a realização do empreendimento ou a prestação do serviço envolvam </a:t>
            </a:r>
            <a:r>
              <a:rPr lang="pt-BR" sz="1700" kern="0" dirty="0">
                <a:solidFill>
                  <a:srgbClr val="5F9856"/>
                </a:solidFill>
              </a:rPr>
              <a:t>“complexidades técnicas</a:t>
            </a:r>
            <a:r>
              <a:rPr lang="pt-BR" sz="1700" b="0" kern="0" dirty="0"/>
              <a:t> </a:t>
            </a:r>
            <a:r>
              <a:rPr lang="pt-BR" sz="1700" kern="0" dirty="0">
                <a:solidFill>
                  <a:srgbClr val="5F9856"/>
                </a:solidFill>
              </a:rPr>
              <a:t>não usuais ao setor” </a:t>
            </a:r>
            <a:r>
              <a:rPr lang="pt-BR" sz="1700" b="0" kern="0" dirty="0"/>
              <a:t>relacionado ao objeto da contratação, ou que demandem </a:t>
            </a:r>
            <a:r>
              <a:rPr lang="pt-BR" sz="1700" kern="0" dirty="0">
                <a:solidFill>
                  <a:srgbClr val="5F9856"/>
                </a:solidFill>
              </a:rPr>
              <a:t>“tecnologias de domínio restrito no mercado”</a:t>
            </a:r>
          </a:p>
          <a:p>
            <a:pPr algn="just">
              <a:lnSpc>
                <a:spcPct val="100000"/>
              </a:lnSpc>
            </a:pPr>
            <a:endParaRPr lang="pt-BR" sz="1700" b="0" kern="0" dirty="0"/>
          </a:p>
          <a:p>
            <a:pPr algn="just">
              <a:lnSpc>
                <a:spcPct val="100000"/>
              </a:lnSpc>
            </a:pPr>
            <a:endParaRPr lang="pt-BR" sz="1700" b="0" kern="0" dirty="0"/>
          </a:p>
          <a:p>
            <a:pPr marL="285750" indent="-28575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pt-BR" sz="1700" kern="0" dirty="0">
                <a:solidFill>
                  <a:schemeClr val="accent5">
                    <a:lumMod val="50000"/>
                  </a:schemeClr>
                </a:solidFill>
              </a:rPr>
              <a:t>Art. 18. </a:t>
            </a:r>
            <a:r>
              <a:rPr lang="pt-BR" sz="1700" b="0" kern="0" dirty="0"/>
              <a:t>Necessidade de </a:t>
            </a:r>
            <a:r>
              <a:rPr lang="pt-BR" sz="1700" kern="0" dirty="0">
                <a:solidFill>
                  <a:srgbClr val="5F9856"/>
                </a:solidFill>
              </a:rPr>
              <a:t>estudos de engenharia</a:t>
            </a:r>
            <a:r>
              <a:rPr lang="pt-BR" sz="1700" b="0" kern="0" dirty="0"/>
              <a:t>, em nível mínimo de anteprojeto e a título de “projeto básico”, sempre que o contrato de concessão prever a execução de obras, inclusive em hipóteses de relicitação e sucessão contratual</a:t>
            </a:r>
          </a:p>
        </p:txBody>
      </p:sp>
    </p:spTree>
    <p:extLst>
      <p:ext uri="{BB962C8B-B14F-4D97-AF65-F5344CB8AC3E}">
        <p14:creationId xmlns:p14="http://schemas.microsoft.com/office/powerpoint/2010/main" val="3686079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35A0B1-8BB9-3E95-89ED-C57379839E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4C8980-3500-8284-4EE5-1496E21F76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2973" y="253968"/>
            <a:ext cx="9931503" cy="1325563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t-BR" b="0" dirty="0">
                <a:solidFill>
                  <a:schemeClr val="accent5">
                    <a:lumMod val="50000"/>
                  </a:schemeClr>
                </a:solidFill>
              </a:rPr>
              <a:t>Inovações do PL n. 7063 sobre o procedimento de escolha do parceiro privado (licitação e relicitação)</a:t>
            </a:r>
          </a:p>
        </p:txBody>
      </p:sp>
      <p:sp>
        <p:nvSpPr>
          <p:cNvPr id="4" name="CaixaDeTexto 3">
            <a:extLst>
              <a:ext uri="{FF2B5EF4-FFF2-40B4-BE49-F238E27FC236}">
                <a16:creationId xmlns:a16="http://schemas.microsoft.com/office/drawing/2014/main" id="{95E3357E-C3FF-1242-B9D1-05E3EC4D0DFA}"/>
              </a:ext>
            </a:extLst>
          </p:cNvPr>
          <p:cNvSpPr txBox="1"/>
          <p:nvPr/>
        </p:nvSpPr>
        <p:spPr>
          <a:xfrm>
            <a:off x="942974" y="1711613"/>
            <a:ext cx="10617656" cy="4166674"/>
          </a:xfrm>
          <a:prstGeom prst="rect">
            <a:avLst/>
          </a:prstGeom>
          <a:solidFill>
            <a:srgbClr val="FFFFCC"/>
          </a:solidFill>
          <a:ln>
            <a:solidFill>
              <a:srgbClr val="FFFF99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06680" tIns="106680" rIns="106680" bIns="106680" numCol="1" spcCol="1270" anchor="ctr" anchorCtr="0">
            <a:noAutofit/>
          </a:bodyPr>
          <a:lstStyle/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Pontos para discutir (experiência das concessões em saneamento ambiental)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accent5">
                  <a:lumMod val="50000"/>
                </a:schemeClr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Equivalência entre tarifa paga pelo usuário e aporte pago pelo poder concedente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mas, no caso das concessões administrativas e patrocinadas, como garantir que a proposta que mais destina receitas ao poder concedente é, também, a que melhor amplia os direitos e interesses dos usuários?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tx1"/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Limitação do critério da melhor técnica 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o que caracterizaria uma “complexidade inusual” do setor?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quando as tecnologias estão restritas a todos os licitantes, há ou não espaço para a “melhor técnica”?</a:t>
            </a:r>
          </a:p>
          <a:p>
            <a:pPr algn="just">
              <a:lnSpc>
                <a:spcPct val="100000"/>
              </a:lnSpc>
            </a:pPr>
            <a:endParaRPr lang="pt-BR" sz="1700" kern="0" dirty="0">
              <a:solidFill>
                <a:schemeClr val="tx1"/>
              </a:solidFill>
              <a:latin typeface="AvenirNext LT Pro Medium"/>
            </a:endParaRPr>
          </a:p>
          <a:p>
            <a:pPr algn="just">
              <a:lnSpc>
                <a:spcPct val="100000"/>
              </a:lnSpc>
            </a:pPr>
            <a:r>
              <a:rPr lang="pt-BR" sz="1700" b="1" kern="0" dirty="0">
                <a:solidFill>
                  <a:srgbClr val="5F9856"/>
                </a:solidFill>
                <a:latin typeface="AvenirNext LT Pro Medium"/>
              </a:rPr>
              <a:t>Exequibilidade das propostas </a:t>
            </a:r>
          </a:p>
          <a:p>
            <a:pPr algn="just">
              <a:lnSpc>
                <a:spcPct val="100000"/>
              </a:lnSpc>
            </a:pPr>
            <a:r>
              <a:rPr lang="pt-BR" sz="1700" kern="0" dirty="0">
                <a:solidFill>
                  <a:schemeClr val="tx1"/>
                </a:solidFill>
                <a:latin typeface="AvenirNext LT Pro Medium"/>
              </a:rPr>
              <a:t>– a exigência do anteprojeto de engenharia é um avanço importante, mas seria possível evoluir ainda mais, e pensar no estudo de viabilidade da exploração econômica, nos moldes estabelecidos pelo poder concedente, como elemento obrigatório da minuta de contrato (e do edital de licitação)?</a:t>
            </a:r>
          </a:p>
        </p:txBody>
      </p:sp>
    </p:spTree>
    <p:extLst>
      <p:ext uri="{BB962C8B-B14F-4D97-AF65-F5344CB8AC3E}">
        <p14:creationId xmlns:p14="http://schemas.microsoft.com/office/powerpoint/2010/main" val="2598183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768B9E-F853-76DE-6634-65D278FA63F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F52014-ED1D-1A6D-7186-6D1D2922F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4344" y="2766218"/>
            <a:ext cx="8020664" cy="1325563"/>
          </a:xfrm>
        </p:spPr>
        <p:txBody>
          <a:bodyPr>
            <a:noAutofit/>
          </a:bodyPr>
          <a:lstStyle/>
          <a:p>
            <a:pPr algn="r">
              <a:lnSpc>
                <a:spcPct val="100000"/>
              </a:lnSpc>
            </a:pP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3. Atualização dos editais como 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highlight>
                  <a:srgbClr val="FFFFCC"/>
                </a:highlight>
                <a:latin typeface="AvenirNext LT Pro Medium"/>
              </a:rPr>
              <a:t>instrumentos de regulação</a:t>
            </a:r>
            <a:r>
              <a:rPr lang="pt-BR" dirty="0">
                <a:solidFill>
                  <a:schemeClr val="accent5">
                    <a:lumMod val="50000"/>
                  </a:schemeClr>
                </a:solidFill>
                <a:latin typeface="AvenirNext LT Pro Medium"/>
              </a:rPr>
              <a:t> nas concessões envolvendo saneamento ambiental</a:t>
            </a:r>
          </a:p>
        </p:txBody>
      </p:sp>
    </p:spTree>
    <p:extLst>
      <p:ext uri="{BB962C8B-B14F-4D97-AF65-F5344CB8AC3E}">
        <p14:creationId xmlns:p14="http://schemas.microsoft.com/office/powerpoint/2010/main" val="2436182121"/>
      </p:ext>
    </p:extLst>
  </p:cSld>
  <p:clrMapOvr>
    <a:masterClrMapping/>
  </p:clrMapOvr>
</p:sld>
</file>

<file path=ppt/theme/theme1.xml><?xml version="1.0" encoding="utf-8"?>
<a:theme xmlns:a="http://schemas.openxmlformats.org/drawingml/2006/main" name="TEMA_SPRegul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A_SPRegula" id="{05E82890-0616-4696-87B3-C9FF6A625ECF}" vid="{68CB3037-F2C9-4021-822E-2E148A8F74E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B33C9155B551548AA78FC496D2365CC" ma:contentTypeVersion="4" ma:contentTypeDescription="Create a new document." ma:contentTypeScope="" ma:versionID="0432a70d9b51e8b65e747cb4d293ad16">
  <xsd:schema xmlns:xsd="http://www.w3.org/2001/XMLSchema" xmlns:xs="http://www.w3.org/2001/XMLSchema" xmlns:p="http://schemas.microsoft.com/office/2006/metadata/properties" xmlns:ns3="7e7e20ee-6c52-4d62-8823-8fcce8d10009" targetNamespace="http://schemas.microsoft.com/office/2006/metadata/properties" ma:root="true" ma:fieldsID="22fee4ac5438e4b727720785a903f1cc" ns3:_="">
    <xsd:import namespace="7e7e20ee-6c52-4d62-8823-8fcce8d100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7e20ee-6c52-4d62-8823-8fcce8d100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2249228-269F-4C10-9783-DF4775EDC8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9D049F7-C440-485C-A310-6D8B46D31F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e7e20ee-6c52-4d62-8823-8fcce8d100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3C7368D4-645D-4D20-957C-8C03D292C6C2}">
  <ds:schemaRefs>
    <ds:schemaRef ds:uri="http://purl.org/dc/dcmitype/"/>
    <ds:schemaRef ds:uri="http://purl.org/dc/terms/"/>
    <ds:schemaRef ds:uri="http://schemas.microsoft.com/office/2006/documentManagement/types"/>
    <ds:schemaRef ds:uri="7e7e20ee-6c52-4d62-8823-8fcce8d10009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</ds:schemaRefs>
</ds:datastoreItem>
</file>

<file path=docMetadata/LabelInfo.xml><?xml version="1.0" encoding="utf-8"?>
<clbl:labelList xmlns:clbl="http://schemas.microsoft.com/office/2020/mipLabelMetadata">
  <clbl:label id="{f398df9c-fd0c-4829-a003-c770a1c4a063}" enabled="0" method="" siteId="{f398df9c-fd0c-4829-a003-c770a1c4a063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3683</TotalTime>
  <Words>1844</Words>
  <Application>Microsoft Office PowerPoint</Application>
  <PresentationFormat>Widescreen</PresentationFormat>
  <Paragraphs>97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3" baseType="lpstr">
      <vt:lpstr>Arial</vt:lpstr>
      <vt:lpstr>Avenir Next LT Pro</vt:lpstr>
      <vt:lpstr>AvenirNext LT Pro Medium</vt:lpstr>
      <vt:lpstr>Calibri</vt:lpstr>
      <vt:lpstr>Times New Roman</vt:lpstr>
      <vt:lpstr>TEMA_SPRegula</vt:lpstr>
      <vt:lpstr>Agência Reguladora de Serviços Públicos do Município de São Paulo   Atualização dos editais ao novo marco das concessões na área de saneamento ambiental</vt:lpstr>
      <vt:lpstr>1. Contextualização: o novo marco de concessões (PL 7063/2017)</vt:lpstr>
      <vt:lpstr>O Novo Marco das Concessões no Brasil – Projeto de Lei n. 7063/2017 (v. 05.2025)</vt:lpstr>
      <vt:lpstr>O Plano Municipal de Desestatização de São Paulo (PMD) – Lei n. 16703/2017</vt:lpstr>
      <vt:lpstr>2. Atualização dos editais como instrumentos de contratação nas concessões envolvendo saneamento ambiental</vt:lpstr>
      <vt:lpstr>Inovações do PL n. 7063 sobre o procedimento de escolha do parceiro privado (licitação e relicitação)</vt:lpstr>
      <vt:lpstr>Inovações do PL n. 7063 sobre o procedimento de escolha do parceiro privado (licitação e relicitação)</vt:lpstr>
      <vt:lpstr>Inovações do PL n. 7063 sobre o procedimento de escolha do parceiro privado (licitação e relicitação)</vt:lpstr>
      <vt:lpstr>3. Atualização dos editais como instrumentos de regulação nas concessões envolvendo saneamento ambiental</vt:lpstr>
      <vt:lpstr>Inovações do PL n. 7063 sobre a regulação contratual dos objetos concedidos</vt:lpstr>
      <vt:lpstr>Inovações do PL n. 7063 sobre a regulação contratual dos objetos concedidos</vt:lpstr>
      <vt:lpstr>Inovações do PL n. 7063 sobre a regulação contratual dos objetos concedidos</vt:lpstr>
      <vt:lpstr>Inovações do PL n. 7063 sobre a regulação contratual do objeto concedido</vt:lpstr>
      <vt:lpstr>4. Conclusão: considerações de direito intertemporal</vt:lpstr>
      <vt:lpstr>Conclusão: considerações de direito intertemporal</vt:lpstr>
      <vt:lpstr>Conclusão: considerações de direito intertemporal</vt:lpstr>
      <vt:lpstr>Muito obrigado!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 organizacional agências reguladoras</dc:title>
  <dc:creator>SP-REGULA17</dc:creator>
  <cp:lastModifiedBy>Marco Antônio Moraes Alberto</cp:lastModifiedBy>
  <cp:revision>26</cp:revision>
  <cp:lastPrinted>2024-08-20T15:36:39Z</cp:lastPrinted>
  <dcterms:created xsi:type="dcterms:W3CDTF">2024-05-17T18:11:50Z</dcterms:created>
  <dcterms:modified xsi:type="dcterms:W3CDTF">2025-06-29T07:23:33Z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0x010100AB33C9155B551548AA78FC496D2365CC</vt:lpwstr>
  </property>
</Properties>
</file>